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0" r:id="rId3"/>
    <p:sldId id="259" r:id="rId4"/>
    <p:sldId id="274" r:id="rId5"/>
    <p:sldId id="261" r:id="rId6"/>
    <p:sldId id="296" r:id="rId7"/>
    <p:sldId id="282" r:id="rId8"/>
    <p:sldId id="264" r:id="rId9"/>
    <p:sldId id="295" r:id="rId10"/>
    <p:sldId id="293" r:id="rId11"/>
    <p:sldId id="265" r:id="rId12"/>
    <p:sldId id="266" r:id="rId13"/>
    <p:sldId id="298" r:id="rId14"/>
    <p:sldId id="281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8824" autoAdjust="0"/>
    <p:restoredTop sz="94660"/>
  </p:normalViewPr>
  <p:slideViewPr>
    <p:cSldViewPr>
      <p:cViewPr>
        <p:scale>
          <a:sx n="70" d="100"/>
          <a:sy n="70" d="100"/>
        </p:scale>
        <p:origin x="-115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5BDD6-3123-4E61-A094-0E52693018EA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CAA8D-1863-43F6-8773-6A264E723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884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ơi giữ chỗ cho Ghi ch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7412" name="Nơi giữ chỗ cho Số hiệu Bản chiế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06A280-B05B-4194-A327-B6FE8BD606BC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ơi giữ chỗ cho Ghi ch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8436" name="Nơi giữ chỗ cho Số hiệu Bản chiế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1A9F62-E477-465B-B119-C9DA680A9ECE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031B8-E577-4F18-9DAB-C5E7D221B7A2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.VnTime" pitchFamily="34" charset="0"/>
              </a:rPr>
              <a:t>%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endParaRPr lang="en-US" sz="2800" smtClean="0">
              <a:latin typeface=".VnTime" pitchFamily="34" charset="0"/>
            </a:endParaRPr>
          </a:p>
        </p:txBody>
      </p:sp>
      <p:pic>
        <p:nvPicPr>
          <p:cNvPr id="2052" name="Picture 4" descr="Pla019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295400" y="39624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Aristote" pitchFamily="34" charset="0"/>
            </a:endParaRPr>
          </a:p>
        </p:txBody>
      </p:sp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942975" y="685800"/>
            <a:ext cx="72580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YÊN HÒA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533400" y="366778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smtClean="0">
                <a:latin typeface="Arial" charset="0"/>
                <a:cs typeface="Arial" charset="0"/>
              </a:rPr>
              <a:t>GV</a:t>
            </a:r>
            <a:r>
              <a:rPr lang="en-US" sz="2800" b="1" dirty="0" smtClean="0">
                <a:latin typeface="Arial" charset="0"/>
                <a:cs typeface="Arial" charset="0"/>
              </a:rPr>
              <a:t>:</a:t>
            </a:r>
            <a:endParaRPr lang="en-US" sz="2800" b="1" dirty="0">
              <a:latin typeface="Arial" charset="0"/>
              <a:cs typeface="Arial" charset="0"/>
            </a:endParaRPr>
          </a:p>
        </p:txBody>
      </p:sp>
      <p:sp>
        <p:nvSpPr>
          <p:cNvPr id="2056" name="WordArt 11"/>
          <p:cNvSpPr>
            <a:spLocks noChangeArrowheads="1" noChangeShapeType="1" noTextEdit="1"/>
          </p:cNvSpPr>
          <p:nvPr/>
        </p:nvSpPr>
        <p:spPr bwMode="auto">
          <a:xfrm>
            <a:off x="2057400" y="3733800"/>
            <a:ext cx="419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7" name="Text Box 12"/>
          <p:cNvSpPr txBox="1">
            <a:spLocks noChangeArrowheads="1"/>
          </p:cNvSpPr>
          <p:nvPr/>
        </p:nvSpPr>
        <p:spPr bwMode="auto">
          <a:xfrm>
            <a:off x="304800" y="22098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 dirty="0" smtClean="0">
                <a:solidFill>
                  <a:srgbClr val="FF0000"/>
                </a:solidFill>
              </a:rPr>
              <a:t>KHOA HỌC: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4"/>
          <p:cNvSpPr>
            <a:spLocks/>
          </p:cNvSpPr>
          <p:nvPr/>
        </p:nvSpPr>
        <p:spPr bwMode="auto">
          <a:xfrm>
            <a:off x="2209800" y="4876800"/>
            <a:ext cx="2209800" cy="1695450"/>
          </a:xfrm>
          <a:custGeom>
            <a:avLst/>
            <a:gdLst>
              <a:gd name="T0" fmla="*/ 2147483647 w 1758"/>
              <a:gd name="T1" fmla="*/ 2147483647 h 1068"/>
              <a:gd name="T2" fmla="*/ 2147483647 w 1758"/>
              <a:gd name="T3" fmla="*/ 2147483647 h 1068"/>
              <a:gd name="T4" fmla="*/ 2147483647 w 1758"/>
              <a:gd name="T5" fmla="*/ 2147483647 h 1068"/>
              <a:gd name="T6" fmla="*/ 2147483647 w 1758"/>
              <a:gd name="T7" fmla="*/ 2147483647 h 1068"/>
              <a:gd name="T8" fmla="*/ 2147483647 w 1758"/>
              <a:gd name="T9" fmla="*/ 2147483647 h 1068"/>
              <a:gd name="T10" fmla="*/ 2147483647 w 1758"/>
              <a:gd name="T11" fmla="*/ 2147483647 h 1068"/>
              <a:gd name="T12" fmla="*/ 2147483647 w 1758"/>
              <a:gd name="T13" fmla="*/ 2147483647 h 1068"/>
              <a:gd name="T14" fmla="*/ 2147483647 w 1758"/>
              <a:gd name="T15" fmla="*/ 2147483647 h 10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58"/>
              <a:gd name="T25" fmla="*/ 0 h 1068"/>
              <a:gd name="T26" fmla="*/ 1758 w 1758"/>
              <a:gd name="T27" fmla="*/ 1068 h 10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58" h="1068">
                <a:moveTo>
                  <a:pt x="252" y="465"/>
                </a:moveTo>
                <a:cubicBezTo>
                  <a:pt x="358" y="315"/>
                  <a:pt x="557" y="109"/>
                  <a:pt x="730" y="55"/>
                </a:cubicBezTo>
                <a:cubicBezTo>
                  <a:pt x="902" y="0"/>
                  <a:pt x="1117" y="57"/>
                  <a:pt x="1287" y="137"/>
                </a:cubicBezTo>
                <a:cubicBezTo>
                  <a:pt x="1457" y="217"/>
                  <a:pt x="1758" y="403"/>
                  <a:pt x="1752" y="536"/>
                </a:cubicBezTo>
                <a:cubicBezTo>
                  <a:pt x="1746" y="669"/>
                  <a:pt x="1405" y="848"/>
                  <a:pt x="1248" y="936"/>
                </a:cubicBezTo>
                <a:cubicBezTo>
                  <a:pt x="1091" y="1024"/>
                  <a:pt x="1000" y="1060"/>
                  <a:pt x="808" y="1064"/>
                </a:cubicBezTo>
                <a:cubicBezTo>
                  <a:pt x="616" y="1068"/>
                  <a:pt x="186" y="1058"/>
                  <a:pt x="93" y="958"/>
                </a:cubicBezTo>
                <a:cubicBezTo>
                  <a:pt x="0" y="858"/>
                  <a:pt x="146" y="616"/>
                  <a:pt x="252" y="465"/>
                </a:cubicBezTo>
                <a:close/>
              </a:path>
            </a:pathLst>
          </a:cu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Rectangle 5" descr="Papyrus"/>
          <p:cNvSpPr>
            <a:spLocks noChangeArrowheads="1"/>
          </p:cNvSpPr>
          <p:nvPr/>
        </p:nvSpPr>
        <p:spPr bwMode="auto">
          <a:xfrm rot="2700000" flipV="1">
            <a:off x="6343650" y="3608082"/>
            <a:ext cx="457200" cy="1097574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8000000" lon="0" rev="0"/>
            </a:camera>
            <a:lightRig rig="legacyFlat4" dir="b"/>
          </a:scene3d>
          <a:sp3d extrusionH="49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595696" y="2857500"/>
            <a:ext cx="438150" cy="234950"/>
            <a:chOff x="3024" y="1440"/>
            <a:chExt cx="276" cy="148"/>
          </a:xfrm>
        </p:grpSpPr>
        <p:sp>
          <p:nvSpPr>
            <p:cNvPr id="19892" name="Freeform 7"/>
            <p:cNvSpPr>
              <a:spLocks/>
            </p:cNvSpPr>
            <p:nvPr/>
          </p:nvSpPr>
          <p:spPr bwMode="auto">
            <a:xfrm rot="-487818">
              <a:off x="3078" y="1468"/>
              <a:ext cx="222" cy="120"/>
            </a:xfrm>
            <a:custGeom>
              <a:avLst/>
              <a:gdLst>
                <a:gd name="T0" fmla="*/ 10 w 249"/>
                <a:gd name="T1" fmla="*/ 33 h 141"/>
                <a:gd name="T2" fmla="*/ 4 w 249"/>
                <a:gd name="T3" fmla="*/ 37 h 141"/>
                <a:gd name="T4" fmla="*/ 0 w 249"/>
                <a:gd name="T5" fmla="*/ 39 h 141"/>
                <a:gd name="T6" fmla="*/ 10 w 249"/>
                <a:gd name="T7" fmla="*/ 43 h 141"/>
                <a:gd name="T8" fmla="*/ 17 w 249"/>
                <a:gd name="T9" fmla="*/ 46 h 141"/>
                <a:gd name="T10" fmla="*/ 24 w 249"/>
                <a:gd name="T11" fmla="*/ 44 h 141"/>
                <a:gd name="T12" fmla="*/ 31 w 249"/>
                <a:gd name="T13" fmla="*/ 43 h 141"/>
                <a:gd name="T14" fmla="*/ 37 w 249"/>
                <a:gd name="T15" fmla="*/ 41 h 141"/>
                <a:gd name="T16" fmla="*/ 47 w 249"/>
                <a:gd name="T17" fmla="*/ 37 h 141"/>
                <a:gd name="T18" fmla="*/ 54 w 249"/>
                <a:gd name="T19" fmla="*/ 37 h 141"/>
                <a:gd name="T20" fmla="*/ 59 w 249"/>
                <a:gd name="T21" fmla="*/ 36 h 141"/>
                <a:gd name="T22" fmla="*/ 65 w 249"/>
                <a:gd name="T23" fmla="*/ 33 h 141"/>
                <a:gd name="T24" fmla="*/ 71 w 249"/>
                <a:gd name="T25" fmla="*/ 31 h 141"/>
                <a:gd name="T26" fmla="*/ 79 w 249"/>
                <a:gd name="T27" fmla="*/ 28 h 141"/>
                <a:gd name="T28" fmla="*/ 85 w 249"/>
                <a:gd name="T29" fmla="*/ 29 h 141"/>
                <a:gd name="T30" fmla="*/ 93 w 249"/>
                <a:gd name="T31" fmla="*/ 30 h 141"/>
                <a:gd name="T32" fmla="*/ 101 w 249"/>
                <a:gd name="T33" fmla="*/ 31 h 141"/>
                <a:gd name="T34" fmla="*/ 104 w 249"/>
                <a:gd name="T35" fmla="*/ 37 h 141"/>
                <a:gd name="T36" fmla="*/ 112 w 249"/>
                <a:gd name="T37" fmla="*/ 42 h 141"/>
                <a:gd name="T38" fmla="*/ 85 w 249"/>
                <a:gd name="T39" fmla="*/ 0 h 141"/>
                <a:gd name="T40" fmla="*/ 10 w 249"/>
                <a:gd name="T41" fmla="*/ 33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9"/>
                <a:gd name="T64" fmla="*/ 0 h 141"/>
                <a:gd name="T65" fmla="*/ 249 w 249"/>
                <a:gd name="T66" fmla="*/ 141 h 1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9" h="141">
                  <a:moveTo>
                    <a:pt x="22" y="103"/>
                  </a:moveTo>
                  <a:lnTo>
                    <a:pt x="11" y="116"/>
                  </a:lnTo>
                  <a:lnTo>
                    <a:pt x="0" y="120"/>
                  </a:lnTo>
                  <a:lnTo>
                    <a:pt x="21" y="136"/>
                  </a:lnTo>
                  <a:lnTo>
                    <a:pt x="38" y="141"/>
                  </a:lnTo>
                  <a:lnTo>
                    <a:pt x="54" y="139"/>
                  </a:lnTo>
                  <a:lnTo>
                    <a:pt x="69" y="135"/>
                  </a:lnTo>
                  <a:lnTo>
                    <a:pt x="84" y="126"/>
                  </a:lnTo>
                  <a:lnTo>
                    <a:pt x="104" y="114"/>
                  </a:lnTo>
                  <a:lnTo>
                    <a:pt x="120" y="114"/>
                  </a:lnTo>
                  <a:lnTo>
                    <a:pt x="131" y="111"/>
                  </a:lnTo>
                  <a:lnTo>
                    <a:pt x="146" y="102"/>
                  </a:lnTo>
                  <a:lnTo>
                    <a:pt x="159" y="93"/>
                  </a:lnTo>
                  <a:lnTo>
                    <a:pt x="177" y="87"/>
                  </a:lnTo>
                  <a:lnTo>
                    <a:pt x="190" y="89"/>
                  </a:lnTo>
                  <a:lnTo>
                    <a:pt x="208" y="92"/>
                  </a:lnTo>
                  <a:lnTo>
                    <a:pt x="225" y="95"/>
                  </a:lnTo>
                  <a:lnTo>
                    <a:pt x="232" y="118"/>
                  </a:lnTo>
                  <a:lnTo>
                    <a:pt x="249" y="129"/>
                  </a:lnTo>
                  <a:lnTo>
                    <a:pt x="188" y="0"/>
                  </a:lnTo>
                  <a:lnTo>
                    <a:pt x="22" y="103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3" name="Freeform 8"/>
            <p:cNvSpPr>
              <a:spLocks/>
            </p:cNvSpPr>
            <p:nvPr/>
          </p:nvSpPr>
          <p:spPr bwMode="auto">
            <a:xfrm rot="-949943">
              <a:off x="3024" y="1440"/>
              <a:ext cx="220" cy="138"/>
            </a:xfrm>
            <a:custGeom>
              <a:avLst/>
              <a:gdLst>
                <a:gd name="T0" fmla="*/ 52 w 220"/>
                <a:gd name="T1" fmla="*/ 68 h 138"/>
                <a:gd name="T2" fmla="*/ 16 w 220"/>
                <a:gd name="T3" fmla="*/ 106 h 138"/>
                <a:gd name="T4" fmla="*/ 0 w 220"/>
                <a:gd name="T5" fmla="*/ 125 h 138"/>
                <a:gd name="T6" fmla="*/ 20 w 220"/>
                <a:gd name="T7" fmla="*/ 136 h 138"/>
                <a:gd name="T8" fmla="*/ 36 w 220"/>
                <a:gd name="T9" fmla="*/ 138 h 138"/>
                <a:gd name="T10" fmla="*/ 49 w 220"/>
                <a:gd name="T11" fmla="*/ 134 h 138"/>
                <a:gd name="T12" fmla="*/ 63 w 220"/>
                <a:gd name="T13" fmla="*/ 129 h 138"/>
                <a:gd name="T14" fmla="*/ 75 w 220"/>
                <a:gd name="T15" fmla="*/ 119 h 138"/>
                <a:gd name="T16" fmla="*/ 91 w 220"/>
                <a:gd name="T17" fmla="*/ 107 h 138"/>
                <a:gd name="T18" fmla="*/ 105 w 220"/>
                <a:gd name="T19" fmla="*/ 105 h 138"/>
                <a:gd name="T20" fmla="*/ 114 w 220"/>
                <a:gd name="T21" fmla="*/ 100 h 138"/>
                <a:gd name="T22" fmla="*/ 126 w 220"/>
                <a:gd name="T23" fmla="*/ 92 h 138"/>
                <a:gd name="T24" fmla="*/ 137 w 220"/>
                <a:gd name="T25" fmla="*/ 82 h 138"/>
                <a:gd name="T26" fmla="*/ 152 w 220"/>
                <a:gd name="T27" fmla="*/ 75 h 138"/>
                <a:gd name="T28" fmla="*/ 163 w 220"/>
                <a:gd name="T29" fmla="*/ 75 h 138"/>
                <a:gd name="T30" fmla="*/ 179 w 220"/>
                <a:gd name="T31" fmla="*/ 75 h 138"/>
                <a:gd name="T32" fmla="*/ 196 w 220"/>
                <a:gd name="T33" fmla="*/ 76 h 138"/>
                <a:gd name="T34" fmla="*/ 204 w 220"/>
                <a:gd name="T35" fmla="*/ 94 h 138"/>
                <a:gd name="T36" fmla="*/ 220 w 220"/>
                <a:gd name="T37" fmla="*/ 101 h 138"/>
                <a:gd name="T38" fmla="*/ 151 w 220"/>
                <a:gd name="T39" fmla="*/ 0 h 138"/>
                <a:gd name="T40" fmla="*/ 52 w 220"/>
                <a:gd name="T41" fmla="*/ 68 h 1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138"/>
                <a:gd name="T65" fmla="*/ 220 w 220"/>
                <a:gd name="T66" fmla="*/ 138 h 1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138">
                  <a:moveTo>
                    <a:pt x="52" y="68"/>
                  </a:moveTo>
                  <a:lnTo>
                    <a:pt x="16" y="106"/>
                  </a:lnTo>
                  <a:lnTo>
                    <a:pt x="0" y="125"/>
                  </a:lnTo>
                  <a:lnTo>
                    <a:pt x="20" y="136"/>
                  </a:lnTo>
                  <a:lnTo>
                    <a:pt x="36" y="138"/>
                  </a:lnTo>
                  <a:lnTo>
                    <a:pt x="49" y="134"/>
                  </a:lnTo>
                  <a:lnTo>
                    <a:pt x="63" y="129"/>
                  </a:lnTo>
                  <a:lnTo>
                    <a:pt x="75" y="119"/>
                  </a:lnTo>
                  <a:lnTo>
                    <a:pt x="91" y="107"/>
                  </a:lnTo>
                  <a:lnTo>
                    <a:pt x="105" y="105"/>
                  </a:lnTo>
                  <a:lnTo>
                    <a:pt x="114" y="100"/>
                  </a:lnTo>
                  <a:lnTo>
                    <a:pt x="126" y="92"/>
                  </a:lnTo>
                  <a:lnTo>
                    <a:pt x="137" y="82"/>
                  </a:lnTo>
                  <a:lnTo>
                    <a:pt x="152" y="75"/>
                  </a:lnTo>
                  <a:lnTo>
                    <a:pt x="163" y="75"/>
                  </a:lnTo>
                  <a:lnTo>
                    <a:pt x="179" y="75"/>
                  </a:lnTo>
                  <a:lnTo>
                    <a:pt x="196" y="76"/>
                  </a:lnTo>
                  <a:lnTo>
                    <a:pt x="204" y="94"/>
                  </a:lnTo>
                  <a:lnTo>
                    <a:pt x="220" y="101"/>
                  </a:lnTo>
                  <a:lnTo>
                    <a:pt x="151" y="0"/>
                  </a:lnTo>
                  <a:lnTo>
                    <a:pt x="52" y="68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4" name="Freeform 9"/>
            <p:cNvSpPr>
              <a:spLocks/>
            </p:cNvSpPr>
            <p:nvPr/>
          </p:nvSpPr>
          <p:spPr bwMode="auto">
            <a:xfrm rot="810451">
              <a:off x="3116" y="1538"/>
              <a:ext cx="13" cy="10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943350" y="2390775"/>
            <a:ext cx="1962150" cy="3295650"/>
            <a:chOff x="2484" y="1506"/>
            <a:chExt cx="1236" cy="2076"/>
          </a:xfrm>
        </p:grpSpPr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 rot="7200000" flipH="1">
              <a:off x="2715" y="1851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 rot="7200000" flipH="1">
              <a:off x="2709" y="2373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75" name="Rectangle 13"/>
            <p:cNvSpPr>
              <a:spLocks noChangeArrowheads="1"/>
            </p:cNvSpPr>
            <p:nvPr/>
          </p:nvSpPr>
          <p:spPr bwMode="auto">
            <a:xfrm rot="2700000" flipV="1">
              <a:off x="3665" y="3305"/>
              <a:ext cx="55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876" name="Rectangle 14"/>
            <p:cNvSpPr>
              <a:spLocks noChangeArrowheads="1"/>
            </p:cNvSpPr>
            <p:nvPr/>
          </p:nvSpPr>
          <p:spPr bwMode="auto">
            <a:xfrm rot="2700000" flipV="1">
              <a:off x="2484" y="3122"/>
              <a:ext cx="56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877" name="Rectangle 15"/>
            <p:cNvSpPr>
              <a:spLocks noChangeArrowheads="1"/>
            </p:cNvSpPr>
            <p:nvPr/>
          </p:nvSpPr>
          <p:spPr bwMode="auto">
            <a:xfrm rot="2700000" flipV="1">
              <a:off x="3262" y="3526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878" name="Rectangle 16"/>
            <p:cNvSpPr>
              <a:spLocks noChangeArrowheads="1"/>
            </p:cNvSpPr>
            <p:nvPr/>
          </p:nvSpPr>
          <p:spPr bwMode="auto">
            <a:xfrm rot="2700000" flipV="1">
              <a:off x="2508" y="2907"/>
              <a:ext cx="1152" cy="621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879" name="AutoShape 17"/>
            <p:cNvSpPr>
              <a:spLocks noChangeArrowheads="1"/>
            </p:cNvSpPr>
            <p:nvPr/>
          </p:nvSpPr>
          <p:spPr bwMode="auto">
            <a:xfrm rot="144122" flipV="1">
              <a:off x="2708" y="2977"/>
              <a:ext cx="221" cy="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>
                <a:rot lat="17400000" lon="20999986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66" name="AutoShape 18"/>
            <p:cNvSpPr>
              <a:spLocks noChangeArrowheads="1"/>
            </p:cNvSpPr>
            <p:nvPr/>
          </p:nvSpPr>
          <p:spPr bwMode="auto">
            <a:xfrm>
              <a:off x="2770" y="2903"/>
              <a:ext cx="92" cy="182"/>
            </a:xfrm>
            <a:prstGeom prst="can">
              <a:avLst>
                <a:gd name="adj" fmla="val 57608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2796" y="247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82" name="Rectangle 20"/>
            <p:cNvSpPr>
              <a:spLocks noChangeArrowheads="1"/>
            </p:cNvSpPr>
            <p:nvPr/>
          </p:nvSpPr>
          <p:spPr bwMode="auto">
            <a:xfrm rot="2700000" flipV="1">
              <a:off x="2763" y="2426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 rot="7200000" flipH="1">
              <a:off x="2937" y="2476"/>
              <a:ext cx="23" cy="230"/>
            </a:xfrm>
            <a:prstGeom prst="can">
              <a:avLst>
                <a:gd name="adj" fmla="val 9231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>
              <a:off x="2796" y="202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85" name="Rectangle 23"/>
            <p:cNvSpPr>
              <a:spLocks noChangeArrowheads="1"/>
            </p:cNvSpPr>
            <p:nvPr/>
          </p:nvSpPr>
          <p:spPr bwMode="auto">
            <a:xfrm rot="2700000" flipV="1">
              <a:off x="2772" y="1908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72" name="AutoShape 24"/>
            <p:cNvSpPr>
              <a:spLocks noChangeArrowheads="1"/>
            </p:cNvSpPr>
            <p:nvPr/>
          </p:nvSpPr>
          <p:spPr bwMode="auto">
            <a:xfrm rot="7200000" flipH="1">
              <a:off x="2998" y="1928"/>
              <a:ext cx="23" cy="345"/>
            </a:xfrm>
            <a:prstGeom prst="can">
              <a:avLst>
                <a:gd name="adj" fmla="val 138472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>
              <a:off x="2798" y="1506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88" name="Oval 26"/>
            <p:cNvSpPr>
              <a:spLocks noChangeArrowheads="1"/>
            </p:cNvSpPr>
            <p:nvPr/>
          </p:nvSpPr>
          <p:spPr bwMode="auto">
            <a:xfrm rot="-7200000">
              <a:off x="2747" y="1977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89" name="AutoShape 27"/>
            <p:cNvSpPr>
              <a:spLocks noChangeArrowheads="1"/>
            </p:cNvSpPr>
            <p:nvPr/>
          </p:nvSpPr>
          <p:spPr bwMode="auto">
            <a:xfrm rot="-7140000">
              <a:off x="2736" y="1980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90" name="Oval 28"/>
            <p:cNvSpPr>
              <a:spLocks noChangeArrowheads="1"/>
            </p:cNvSpPr>
            <p:nvPr/>
          </p:nvSpPr>
          <p:spPr bwMode="auto">
            <a:xfrm rot="-7200000">
              <a:off x="2741" y="2499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91" name="AutoShape 29"/>
            <p:cNvSpPr>
              <a:spLocks noChangeArrowheads="1"/>
            </p:cNvSpPr>
            <p:nvPr/>
          </p:nvSpPr>
          <p:spPr bwMode="auto">
            <a:xfrm rot="-7140000">
              <a:off x="2730" y="2502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3021623" y="4937126"/>
            <a:ext cx="635977" cy="930275"/>
            <a:chOff x="4080" y="2352"/>
            <a:chExt cx="334" cy="488"/>
          </a:xfrm>
        </p:grpSpPr>
        <p:sp>
          <p:nvSpPr>
            <p:cNvPr id="19833" name="Oval 32"/>
            <p:cNvSpPr>
              <a:spLocks noChangeArrowheads="1"/>
            </p:cNvSpPr>
            <p:nvPr/>
          </p:nvSpPr>
          <p:spPr bwMode="auto">
            <a:xfrm>
              <a:off x="4080" y="2385"/>
              <a:ext cx="334" cy="122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34" name="Freeform 33"/>
            <p:cNvSpPr>
              <a:spLocks/>
            </p:cNvSpPr>
            <p:nvPr/>
          </p:nvSpPr>
          <p:spPr bwMode="auto">
            <a:xfrm>
              <a:off x="4248" y="2433"/>
              <a:ext cx="144" cy="96"/>
            </a:xfrm>
            <a:custGeom>
              <a:avLst/>
              <a:gdLst>
                <a:gd name="T0" fmla="*/ 3 w 240"/>
                <a:gd name="T1" fmla="*/ 9 h 144"/>
                <a:gd name="T2" fmla="*/ 7 w 240"/>
                <a:gd name="T3" fmla="*/ 9 h 144"/>
                <a:gd name="T4" fmla="*/ 5 w 240"/>
                <a:gd name="T5" fmla="*/ 0 h 144"/>
                <a:gd name="T6" fmla="*/ 0 w 240"/>
                <a:gd name="T7" fmla="*/ 3 h 144"/>
                <a:gd name="T8" fmla="*/ 3 w 240"/>
                <a:gd name="T9" fmla="*/ 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5" name="AutoShape 34"/>
            <p:cNvSpPr>
              <a:spLocks noChangeArrowheads="1"/>
            </p:cNvSpPr>
            <p:nvPr/>
          </p:nvSpPr>
          <p:spPr bwMode="auto">
            <a:xfrm flipV="1">
              <a:off x="4095" y="2393"/>
              <a:ext cx="304" cy="447"/>
            </a:xfrm>
            <a:prstGeom prst="can">
              <a:avLst>
                <a:gd name="adj" fmla="val 30790"/>
              </a:avLst>
            </a:prstGeom>
            <a:solidFill>
              <a:srgbClr val="BBE0E3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3" name="AutoShape 35"/>
            <p:cNvSpPr>
              <a:spLocks noChangeArrowheads="1"/>
            </p:cNvSpPr>
            <p:nvPr/>
          </p:nvSpPr>
          <p:spPr bwMode="auto">
            <a:xfrm>
              <a:off x="4107" y="2389"/>
              <a:ext cx="292" cy="443"/>
            </a:xfrm>
            <a:prstGeom prst="can">
              <a:avLst>
                <a:gd name="adj" fmla="val 40639"/>
              </a:avLst>
            </a:prstGeom>
            <a:gradFill rotWithShape="1">
              <a:gsLst>
                <a:gs pos="0">
                  <a:srgbClr val="66CCFF">
                    <a:alpha val="67999"/>
                  </a:srgbClr>
                </a:gs>
                <a:gs pos="50000">
                  <a:srgbClr val="FFFFFF"/>
                </a:gs>
                <a:gs pos="100000">
                  <a:srgbClr val="66CCFF">
                    <a:alpha val="67999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4100" y="2396"/>
              <a:ext cx="29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40" name="Freeform 37"/>
            <p:cNvSpPr>
              <a:spLocks/>
            </p:cNvSpPr>
            <p:nvPr/>
          </p:nvSpPr>
          <p:spPr bwMode="auto">
            <a:xfrm flipH="1">
              <a:off x="4088" y="2438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8 h 688"/>
                <a:gd name="T6" fmla="*/ 0 w 114"/>
                <a:gd name="T7" fmla="*/ 9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1" name="Freeform 38"/>
            <p:cNvSpPr>
              <a:spLocks/>
            </p:cNvSpPr>
            <p:nvPr/>
          </p:nvSpPr>
          <p:spPr bwMode="auto">
            <a:xfrm>
              <a:off x="4369" y="2434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8 h 688"/>
                <a:gd name="T6" fmla="*/ 0 w 114"/>
                <a:gd name="T7" fmla="*/ 9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2" name="Oval 39"/>
            <p:cNvSpPr>
              <a:spLocks noChangeArrowheads="1"/>
            </p:cNvSpPr>
            <p:nvPr/>
          </p:nvSpPr>
          <p:spPr bwMode="auto">
            <a:xfrm>
              <a:off x="4128" y="2748"/>
              <a:ext cx="241" cy="8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43" name="Arc 40"/>
            <p:cNvSpPr>
              <a:spLocks/>
            </p:cNvSpPr>
            <p:nvPr/>
          </p:nvSpPr>
          <p:spPr bwMode="auto">
            <a:xfrm>
              <a:off x="4112" y="2741"/>
              <a:ext cx="273" cy="52"/>
            </a:xfrm>
            <a:custGeom>
              <a:avLst/>
              <a:gdLst>
                <a:gd name="T0" fmla="*/ 0 w 43119"/>
                <a:gd name="T1" fmla="*/ 0 h 22815"/>
                <a:gd name="T2" fmla="*/ 0 w 43119"/>
                <a:gd name="T3" fmla="*/ 0 h 22815"/>
                <a:gd name="T4" fmla="*/ 0 w 43119"/>
                <a:gd name="T5" fmla="*/ 0 h 22815"/>
                <a:gd name="T6" fmla="*/ 0 60000 65536"/>
                <a:gd name="T7" fmla="*/ 0 60000 65536"/>
                <a:gd name="T8" fmla="*/ 0 60000 65536"/>
                <a:gd name="T9" fmla="*/ 0 w 43119"/>
                <a:gd name="T10" fmla="*/ 0 h 22815"/>
                <a:gd name="T11" fmla="*/ 43119 w 43119"/>
                <a:gd name="T12" fmla="*/ 22815 h 228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19" h="22815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44" name="Arc 41"/>
            <p:cNvSpPr>
              <a:spLocks/>
            </p:cNvSpPr>
            <p:nvPr/>
          </p:nvSpPr>
          <p:spPr bwMode="auto">
            <a:xfrm flipV="1">
              <a:off x="4110" y="2791"/>
              <a:ext cx="272" cy="48"/>
            </a:xfrm>
            <a:custGeom>
              <a:avLst/>
              <a:gdLst>
                <a:gd name="T0" fmla="*/ 0 w 43005"/>
                <a:gd name="T1" fmla="*/ 0 h 21600"/>
                <a:gd name="T2" fmla="*/ 0 w 43005"/>
                <a:gd name="T3" fmla="*/ 0 h 21600"/>
                <a:gd name="T4" fmla="*/ 0 w 4300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05"/>
                <a:gd name="T10" fmla="*/ 0 h 21600"/>
                <a:gd name="T11" fmla="*/ 43005 w 430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05" h="21600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45" name="Freeform 42"/>
            <p:cNvSpPr>
              <a:spLocks/>
            </p:cNvSpPr>
            <p:nvPr/>
          </p:nvSpPr>
          <p:spPr bwMode="auto">
            <a:xfrm>
              <a:off x="4104" y="257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6" name="Freeform 43"/>
            <p:cNvSpPr>
              <a:spLocks/>
            </p:cNvSpPr>
            <p:nvPr/>
          </p:nvSpPr>
          <p:spPr bwMode="auto">
            <a:xfrm>
              <a:off x="4152" y="2679"/>
              <a:ext cx="72" cy="90"/>
            </a:xfrm>
            <a:custGeom>
              <a:avLst/>
              <a:gdLst>
                <a:gd name="T0" fmla="*/ 0 w 192"/>
                <a:gd name="T1" fmla="*/ 0 h 240"/>
                <a:gd name="T2" fmla="*/ 0 w 192"/>
                <a:gd name="T3" fmla="*/ 0 h 240"/>
                <a:gd name="T4" fmla="*/ 0 w 192"/>
                <a:gd name="T5" fmla="*/ 0 h 240"/>
                <a:gd name="T6" fmla="*/ 0 w 192"/>
                <a:gd name="T7" fmla="*/ 0 h 240"/>
                <a:gd name="T8" fmla="*/ 0 w 192"/>
                <a:gd name="T9" fmla="*/ 0 h 240"/>
                <a:gd name="T10" fmla="*/ 0 w 19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40"/>
                <a:gd name="T20" fmla="*/ 192 w 19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40">
                  <a:moveTo>
                    <a:pt x="0" y="144"/>
                  </a:moveTo>
                  <a:lnTo>
                    <a:pt x="96" y="240"/>
                  </a:lnTo>
                  <a:lnTo>
                    <a:pt x="192" y="96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7" name="Freeform 44"/>
            <p:cNvSpPr>
              <a:spLocks/>
            </p:cNvSpPr>
            <p:nvPr/>
          </p:nvSpPr>
          <p:spPr bwMode="auto">
            <a:xfrm>
              <a:off x="4242" y="2529"/>
              <a:ext cx="144" cy="96"/>
            </a:xfrm>
            <a:custGeom>
              <a:avLst/>
              <a:gdLst>
                <a:gd name="T0" fmla="*/ 3 w 240"/>
                <a:gd name="T1" fmla="*/ 9 h 144"/>
                <a:gd name="T2" fmla="*/ 7 w 240"/>
                <a:gd name="T3" fmla="*/ 9 h 144"/>
                <a:gd name="T4" fmla="*/ 5 w 240"/>
                <a:gd name="T5" fmla="*/ 0 h 144"/>
                <a:gd name="T6" fmla="*/ 0 w 240"/>
                <a:gd name="T7" fmla="*/ 3 h 144"/>
                <a:gd name="T8" fmla="*/ 3 w 240"/>
                <a:gd name="T9" fmla="*/ 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8" name="Freeform 45"/>
            <p:cNvSpPr>
              <a:spLocks/>
            </p:cNvSpPr>
            <p:nvPr/>
          </p:nvSpPr>
          <p:spPr bwMode="auto">
            <a:xfrm>
              <a:off x="4248" y="2433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9" name="Freeform 46"/>
            <p:cNvSpPr>
              <a:spLocks/>
            </p:cNvSpPr>
            <p:nvPr/>
          </p:nvSpPr>
          <p:spPr bwMode="auto">
            <a:xfrm rot="-9212856">
              <a:off x="4320" y="2583"/>
              <a:ext cx="66" cy="11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1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0" name="Freeform 47"/>
            <p:cNvSpPr>
              <a:spLocks/>
            </p:cNvSpPr>
            <p:nvPr/>
          </p:nvSpPr>
          <p:spPr bwMode="auto">
            <a:xfrm rot="-7486260">
              <a:off x="4209" y="2391"/>
              <a:ext cx="144" cy="66"/>
            </a:xfrm>
            <a:custGeom>
              <a:avLst/>
              <a:gdLst>
                <a:gd name="T0" fmla="*/ 3 w 240"/>
                <a:gd name="T1" fmla="*/ 0 h 144"/>
                <a:gd name="T2" fmla="*/ 7 w 240"/>
                <a:gd name="T3" fmla="*/ 0 h 144"/>
                <a:gd name="T4" fmla="*/ 5 w 240"/>
                <a:gd name="T5" fmla="*/ 0 h 144"/>
                <a:gd name="T6" fmla="*/ 0 w 240"/>
                <a:gd name="T7" fmla="*/ 0 h 144"/>
                <a:gd name="T8" fmla="*/ 3 w 240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1" name="Freeform 48"/>
            <p:cNvSpPr>
              <a:spLocks/>
            </p:cNvSpPr>
            <p:nvPr/>
          </p:nvSpPr>
          <p:spPr bwMode="auto">
            <a:xfrm>
              <a:off x="4212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2" name="Freeform 49"/>
            <p:cNvSpPr>
              <a:spLocks/>
            </p:cNvSpPr>
            <p:nvPr/>
          </p:nvSpPr>
          <p:spPr bwMode="auto">
            <a:xfrm>
              <a:off x="4116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3" name="Freeform 50"/>
            <p:cNvSpPr>
              <a:spLocks/>
            </p:cNvSpPr>
            <p:nvPr/>
          </p:nvSpPr>
          <p:spPr bwMode="auto">
            <a:xfrm rot="2750552">
              <a:off x="4296" y="270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4" name="Freeform 51"/>
            <p:cNvSpPr>
              <a:spLocks/>
            </p:cNvSpPr>
            <p:nvPr/>
          </p:nvSpPr>
          <p:spPr bwMode="auto">
            <a:xfrm>
              <a:off x="4296" y="2505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5" name="Freeform 52"/>
            <p:cNvSpPr>
              <a:spLocks/>
            </p:cNvSpPr>
            <p:nvPr/>
          </p:nvSpPr>
          <p:spPr bwMode="auto">
            <a:xfrm>
              <a:off x="4284" y="237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6" name="Freeform 53"/>
            <p:cNvSpPr>
              <a:spLocks/>
            </p:cNvSpPr>
            <p:nvPr/>
          </p:nvSpPr>
          <p:spPr bwMode="auto">
            <a:xfrm rot="2750552">
              <a:off x="4152" y="2552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4123" y="2538"/>
              <a:ext cx="30" cy="221"/>
              <a:chOff x="3120" y="3306"/>
              <a:chExt cx="38" cy="277"/>
            </a:xfrm>
          </p:grpSpPr>
          <p:sp>
            <p:nvSpPr>
              <p:cNvPr id="19865" name="Line 55"/>
              <p:cNvSpPr>
                <a:spLocks noChangeShapeType="1"/>
              </p:cNvSpPr>
              <p:nvPr/>
            </p:nvSpPr>
            <p:spPr bwMode="auto">
              <a:xfrm>
                <a:off x="3120" y="3306"/>
                <a:ext cx="0" cy="27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6" name="Line 56"/>
              <p:cNvSpPr>
                <a:spLocks noChangeShapeType="1"/>
              </p:cNvSpPr>
              <p:nvPr/>
            </p:nvSpPr>
            <p:spPr bwMode="auto">
              <a:xfrm rot="-9600000">
                <a:off x="3123" y="3583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" name="Line 57"/>
              <p:cNvSpPr>
                <a:spLocks noChangeShapeType="1"/>
              </p:cNvSpPr>
              <p:nvPr/>
            </p:nvSpPr>
            <p:spPr bwMode="auto">
              <a:xfrm rot="-9600000">
                <a:off x="3123" y="3448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" name="Line 58"/>
              <p:cNvSpPr>
                <a:spLocks noChangeShapeType="1"/>
              </p:cNvSpPr>
              <p:nvPr/>
            </p:nvSpPr>
            <p:spPr bwMode="auto">
              <a:xfrm rot="-9600000">
                <a:off x="3123" y="331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" name="Line 59"/>
              <p:cNvSpPr>
                <a:spLocks noChangeShapeType="1"/>
              </p:cNvSpPr>
              <p:nvPr/>
            </p:nvSpPr>
            <p:spPr bwMode="auto">
              <a:xfrm rot="-9600000">
                <a:off x="3120" y="3356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0" name="Line 60"/>
              <p:cNvSpPr>
                <a:spLocks noChangeShapeType="1"/>
              </p:cNvSpPr>
              <p:nvPr/>
            </p:nvSpPr>
            <p:spPr bwMode="auto">
              <a:xfrm rot="-9600000">
                <a:off x="3120" y="340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1" name="Line 61"/>
              <p:cNvSpPr>
                <a:spLocks noChangeShapeType="1"/>
              </p:cNvSpPr>
              <p:nvPr/>
            </p:nvSpPr>
            <p:spPr bwMode="auto">
              <a:xfrm rot="-9600000">
                <a:off x="3120" y="3491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2" name="Line 62"/>
              <p:cNvSpPr>
                <a:spLocks noChangeShapeType="1"/>
              </p:cNvSpPr>
              <p:nvPr/>
            </p:nvSpPr>
            <p:spPr bwMode="auto">
              <a:xfrm rot="-9600000">
                <a:off x="3120" y="3539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858" name="Freeform 63"/>
            <p:cNvSpPr>
              <a:spLocks/>
            </p:cNvSpPr>
            <p:nvPr/>
          </p:nvSpPr>
          <p:spPr bwMode="auto">
            <a:xfrm>
              <a:off x="4200" y="2516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9" name="Freeform 64"/>
            <p:cNvSpPr>
              <a:spLocks/>
            </p:cNvSpPr>
            <p:nvPr/>
          </p:nvSpPr>
          <p:spPr bwMode="auto">
            <a:xfrm rot="2750552">
              <a:off x="4224" y="263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0" name="Freeform 65"/>
            <p:cNvSpPr>
              <a:spLocks/>
            </p:cNvSpPr>
            <p:nvPr/>
          </p:nvSpPr>
          <p:spPr bwMode="auto">
            <a:xfrm>
              <a:off x="4116" y="248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1" name="Freeform 66"/>
            <p:cNvSpPr>
              <a:spLocks/>
            </p:cNvSpPr>
            <p:nvPr/>
          </p:nvSpPr>
          <p:spPr bwMode="auto">
            <a:xfrm>
              <a:off x="4134" y="236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2" name="Freeform 67"/>
            <p:cNvSpPr>
              <a:spLocks/>
            </p:cNvSpPr>
            <p:nvPr/>
          </p:nvSpPr>
          <p:spPr bwMode="auto">
            <a:xfrm>
              <a:off x="4122" y="2433"/>
              <a:ext cx="72" cy="9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3" name="Freeform 68"/>
            <p:cNvSpPr>
              <a:spLocks/>
            </p:cNvSpPr>
            <p:nvPr/>
          </p:nvSpPr>
          <p:spPr bwMode="auto">
            <a:xfrm>
              <a:off x="4188" y="2414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4" name="Arc 69"/>
            <p:cNvSpPr>
              <a:spLocks/>
            </p:cNvSpPr>
            <p:nvPr/>
          </p:nvSpPr>
          <p:spPr bwMode="auto">
            <a:xfrm flipH="1">
              <a:off x="4080" y="2403"/>
              <a:ext cx="334" cy="100"/>
            </a:xfrm>
            <a:custGeom>
              <a:avLst/>
              <a:gdLst>
                <a:gd name="T0" fmla="*/ 0 w 43200"/>
                <a:gd name="T1" fmla="*/ 0 h 35590"/>
                <a:gd name="T2" fmla="*/ 0 w 43200"/>
                <a:gd name="T3" fmla="*/ 0 h 35590"/>
                <a:gd name="T4" fmla="*/ 0 w 43200"/>
                <a:gd name="T5" fmla="*/ 0 h 355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0"/>
                <a:gd name="T11" fmla="*/ 43200 w 43200"/>
                <a:gd name="T12" fmla="*/ 35590 h 35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0" fill="none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</a:path>
                <a:path w="43200" h="35590" stroke="0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  <a:lnTo>
                    <a:pt x="21600" y="13990"/>
                  </a:lnTo>
                  <a:lnTo>
                    <a:pt x="38057" y="-1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990600" y="838201"/>
            <a:ext cx="381000" cy="3733799"/>
            <a:chOff x="708" y="528"/>
            <a:chExt cx="96" cy="2103"/>
          </a:xfrm>
        </p:grpSpPr>
        <p:sp>
          <p:nvSpPr>
            <p:cNvPr id="2119" name="AutoShape 71"/>
            <p:cNvSpPr>
              <a:spLocks noChangeArrowheads="1"/>
            </p:cNvSpPr>
            <p:nvPr/>
          </p:nvSpPr>
          <p:spPr bwMode="auto">
            <a:xfrm>
              <a:off x="70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auto">
            <a:xfrm>
              <a:off x="708" y="2304"/>
              <a:ext cx="96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98"/>
                </a:cxn>
                <a:cxn ang="0">
                  <a:pos x="36" y="327"/>
                </a:cxn>
                <a:cxn ang="0">
                  <a:pos x="63" y="327"/>
                </a:cxn>
                <a:cxn ang="0">
                  <a:pos x="69" y="198"/>
                </a:cxn>
                <a:cxn ang="0">
                  <a:pos x="96" y="6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30" name="Line 73"/>
            <p:cNvSpPr>
              <a:spLocks noChangeShapeType="1"/>
            </p:cNvSpPr>
            <p:nvPr/>
          </p:nvSpPr>
          <p:spPr bwMode="auto">
            <a:xfrm>
              <a:off x="75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1" name="Line 74"/>
            <p:cNvSpPr>
              <a:spLocks noChangeShapeType="1"/>
            </p:cNvSpPr>
            <p:nvPr/>
          </p:nvSpPr>
          <p:spPr bwMode="auto">
            <a:xfrm>
              <a:off x="756" y="696"/>
              <a:ext cx="0" cy="1056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2" name="Freeform 75"/>
            <p:cNvSpPr>
              <a:spLocks/>
            </p:cNvSpPr>
            <p:nvPr/>
          </p:nvSpPr>
          <p:spPr bwMode="auto">
            <a:xfrm>
              <a:off x="73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6497516" y="4572000"/>
            <a:ext cx="748812" cy="1314450"/>
            <a:chOff x="4236" y="2913"/>
            <a:chExt cx="472" cy="828"/>
          </a:xfrm>
        </p:grpSpPr>
        <p:sp>
          <p:nvSpPr>
            <p:cNvPr id="19807" name="Oval 77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08" name="AutoShape 78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09" name="Oval 79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0" name="Oval 80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1" name="Freeform 81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41 w 48"/>
                <a:gd name="T1" fmla="*/ 0 h 144"/>
                <a:gd name="T2" fmla="*/ 41 w 48"/>
                <a:gd name="T3" fmla="*/ 4 h 144"/>
                <a:gd name="T4" fmla="*/ 0 w 48"/>
                <a:gd name="T5" fmla="*/ 6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2" name="Freeform 82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41 w 48"/>
                <a:gd name="T1" fmla="*/ 0 h 144"/>
                <a:gd name="T2" fmla="*/ 41 w 48"/>
                <a:gd name="T3" fmla="*/ 4 h 144"/>
                <a:gd name="T4" fmla="*/ 0 w 48"/>
                <a:gd name="T5" fmla="*/ 6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3" name="AutoShape 83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4" name="Freeform 84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24 w 288"/>
                <a:gd name="T1" fmla="*/ 0 h 462"/>
                <a:gd name="T2" fmla="*/ 27 w 288"/>
                <a:gd name="T3" fmla="*/ 21 h 462"/>
                <a:gd name="T4" fmla="*/ 32 w 288"/>
                <a:gd name="T5" fmla="*/ 43 h 462"/>
                <a:gd name="T6" fmla="*/ 59 w 288"/>
                <a:gd name="T7" fmla="*/ 75 h 462"/>
                <a:gd name="T8" fmla="*/ 23 w 288"/>
                <a:gd name="T9" fmla="*/ 92 h 462"/>
                <a:gd name="T10" fmla="*/ 4 w 288"/>
                <a:gd name="T11" fmla="*/ 79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Arc 85"/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16" name="Arc 86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0 h 23644"/>
                <a:gd name="T2" fmla="*/ 0 w 43200"/>
                <a:gd name="T3" fmla="*/ 0 h 23644"/>
                <a:gd name="T4" fmla="*/ 0 w 43200"/>
                <a:gd name="T5" fmla="*/ 0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7" name="Oval 87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8" name="Arc 88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0 w 43200"/>
                <a:gd name="T1" fmla="*/ 0 h 42883"/>
                <a:gd name="T2" fmla="*/ 0 w 43200"/>
                <a:gd name="T3" fmla="*/ 0 h 42883"/>
                <a:gd name="T4" fmla="*/ 0 w 43200"/>
                <a:gd name="T5" fmla="*/ 0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9" name="Arc 89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0 w 43200"/>
                <a:gd name="T1" fmla="*/ 0 h 43085"/>
                <a:gd name="T2" fmla="*/ 0 w 43200"/>
                <a:gd name="T3" fmla="*/ 0 h 43085"/>
                <a:gd name="T4" fmla="*/ 0 w 43200"/>
                <a:gd name="T5" fmla="*/ 0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20" name="Arc 90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0 w 43200"/>
                <a:gd name="T1" fmla="*/ 0 h 41744"/>
                <a:gd name="T2" fmla="*/ 0 w 43200"/>
                <a:gd name="T3" fmla="*/ 0 h 41744"/>
                <a:gd name="T4" fmla="*/ 0 w 43200"/>
                <a:gd name="T5" fmla="*/ 0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21" name="Arc 91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0 w 43200"/>
                <a:gd name="T1" fmla="*/ 0 h 35592"/>
                <a:gd name="T2" fmla="*/ 0 w 43200"/>
                <a:gd name="T3" fmla="*/ 0 h 35592"/>
                <a:gd name="T4" fmla="*/ 0 w 43200"/>
                <a:gd name="T5" fmla="*/ 0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22" name="AutoShape 92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23" name="Arc 93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0 h 26832"/>
                <a:gd name="T2" fmla="*/ 0 w 42971"/>
                <a:gd name="T3" fmla="*/ 0 h 26832"/>
                <a:gd name="T4" fmla="*/ 0 w 42971"/>
                <a:gd name="T5" fmla="*/ 0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24" name="Line 94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5" name="Line 95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4421" y="3285"/>
              <a:ext cx="91" cy="3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1" y="2"/>
                </a:cxn>
                <a:cxn ang="0">
                  <a:pos x="90" y="17"/>
                </a:cxn>
                <a:cxn ang="0">
                  <a:pos x="1" y="17"/>
                </a:cxn>
                <a:cxn ang="0">
                  <a:pos x="1" y="0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9827" name="Picture 97" descr="Lua do clear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83" y="2913"/>
              <a:ext cx="1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6" name="AutoShape 98"/>
          <p:cNvSpPr>
            <a:spLocks noChangeArrowheads="1"/>
          </p:cNvSpPr>
          <p:nvPr/>
        </p:nvSpPr>
        <p:spPr bwMode="auto">
          <a:xfrm>
            <a:off x="4788877" y="4086225"/>
            <a:ext cx="600808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0" y="10800"/>
                </a:moveTo>
                <a:cubicBezTo>
                  <a:pt x="1000" y="16212"/>
                  <a:pt x="5388" y="20600"/>
                  <a:pt x="10800" y="20600"/>
                </a:cubicBezTo>
                <a:cubicBezTo>
                  <a:pt x="16212" y="20600"/>
                  <a:pt x="20600" y="16212"/>
                  <a:pt x="20600" y="10800"/>
                </a:cubicBezTo>
                <a:cubicBezTo>
                  <a:pt x="20600" y="5388"/>
                  <a:pt x="16212" y="1000"/>
                  <a:pt x="10800" y="1000"/>
                </a:cubicBezTo>
                <a:cubicBezTo>
                  <a:pt x="5388" y="1000"/>
                  <a:pt x="1000" y="5388"/>
                  <a:pt x="10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99"/>
          <p:cNvSpPr>
            <a:spLocks noChangeArrowheads="1"/>
          </p:cNvSpPr>
          <p:nvPr/>
        </p:nvSpPr>
        <p:spPr bwMode="auto">
          <a:xfrm>
            <a:off x="4591050" y="3476625"/>
            <a:ext cx="965688" cy="958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87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8" name="AutoShape 100"/>
          <p:cNvSpPr>
            <a:spLocks noChangeArrowheads="1"/>
          </p:cNvSpPr>
          <p:nvPr/>
        </p:nvSpPr>
        <p:spPr bwMode="auto">
          <a:xfrm>
            <a:off x="4919664" y="3097213"/>
            <a:ext cx="309562" cy="546100"/>
          </a:xfrm>
          <a:prstGeom prst="can">
            <a:avLst>
              <a:gd name="adj" fmla="val 81737"/>
            </a:avLst>
          </a:prstGeom>
          <a:gradFill rotWithShape="1">
            <a:gsLst>
              <a:gs pos="0">
                <a:srgbClr val="99CCFF"/>
              </a:gs>
              <a:gs pos="50000">
                <a:schemeClr val="bg1">
                  <a:alpha val="70000"/>
                </a:schemeClr>
              </a:gs>
              <a:gs pos="100000">
                <a:srgbClr val="99CCFF"/>
              </a:gs>
            </a:gsLst>
            <a:lin ang="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71" name="Freeform 101"/>
          <p:cNvSpPr>
            <a:spLocks/>
          </p:cNvSpPr>
          <p:nvPr/>
        </p:nvSpPr>
        <p:spPr bwMode="auto">
          <a:xfrm flipH="1">
            <a:off x="5202116" y="3290889"/>
            <a:ext cx="61546" cy="300037"/>
          </a:xfrm>
          <a:custGeom>
            <a:avLst/>
            <a:gdLst>
              <a:gd name="T0" fmla="*/ 2147483647 w 39"/>
              <a:gd name="T1" fmla="*/ 0 h 117"/>
              <a:gd name="T2" fmla="*/ 2147483647 w 39"/>
              <a:gd name="T3" fmla="*/ 2147483647 h 117"/>
              <a:gd name="T4" fmla="*/ 0 w 39"/>
              <a:gd name="T5" fmla="*/ 2147483647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Freeform 102"/>
          <p:cNvSpPr>
            <a:spLocks/>
          </p:cNvSpPr>
          <p:nvPr/>
        </p:nvSpPr>
        <p:spPr bwMode="auto">
          <a:xfrm>
            <a:off x="4868008" y="3290888"/>
            <a:ext cx="60081" cy="296862"/>
          </a:xfrm>
          <a:custGeom>
            <a:avLst/>
            <a:gdLst>
              <a:gd name="T0" fmla="*/ 2147483647 w 39"/>
              <a:gd name="T1" fmla="*/ 0 h 117"/>
              <a:gd name="T2" fmla="*/ 2147483647 w 39"/>
              <a:gd name="T3" fmla="*/ 2147483647 h 117"/>
              <a:gd name="T4" fmla="*/ 0 w 39"/>
              <a:gd name="T5" fmla="*/ 2147483647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" name="Arc 103"/>
          <p:cNvSpPr>
            <a:spLocks/>
          </p:cNvSpPr>
          <p:nvPr/>
        </p:nvSpPr>
        <p:spPr bwMode="auto">
          <a:xfrm flipV="1">
            <a:off x="4892920" y="3162300"/>
            <a:ext cx="351692" cy="2301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147 w 43200"/>
              <a:gd name="T1" fmla="*/ 43060 h 43200"/>
              <a:gd name="T2" fmla="*/ 21600 w 43200"/>
              <a:gd name="T3" fmla="*/ 432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74" name="Oval 104"/>
          <p:cNvSpPr>
            <a:spLocks noChangeArrowheads="1"/>
          </p:cNvSpPr>
          <p:nvPr/>
        </p:nvSpPr>
        <p:spPr bwMode="auto">
          <a:xfrm>
            <a:off x="4892920" y="3128964"/>
            <a:ext cx="351692" cy="2301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AutoShape 105"/>
          <p:cNvSpPr>
            <a:spLocks noChangeArrowheads="1"/>
          </p:cNvSpPr>
          <p:nvPr/>
        </p:nvSpPr>
        <p:spPr bwMode="auto">
          <a:xfrm>
            <a:off x="5117123" y="3271839"/>
            <a:ext cx="36635" cy="274637"/>
          </a:xfrm>
          <a:prstGeom prst="can">
            <a:avLst>
              <a:gd name="adj" fmla="val 55423"/>
            </a:avLst>
          </a:prstGeom>
          <a:solidFill>
            <a:srgbClr val="FFFFFF">
              <a:alpha val="59999"/>
            </a:srgbClr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Arc 106"/>
          <p:cNvSpPr>
            <a:spLocks/>
          </p:cNvSpPr>
          <p:nvPr/>
        </p:nvSpPr>
        <p:spPr bwMode="auto">
          <a:xfrm flipV="1">
            <a:off x="4925158" y="3148013"/>
            <a:ext cx="293077" cy="1905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lnTo>
                  <a:pt x="19146" y="4306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107"/>
          <p:cNvSpPr>
            <a:spLocks noChangeArrowheads="1"/>
          </p:cNvSpPr>
          <p:nvPr/>
        </p:nvSpPr>
        <p:spPr bwMode="auto">
          <a:xfrm>
            <a:off x="4925158" y="3125788"/>
            <a:ext cx="293077" cy="1905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108"/>
          <p:cNvSpPr>
            <a:spLocks noChangeArrowheads="1"/>
          </p:cNvSpPr>
          <p:nvPr/>
        </p:nvSpPr>
        <p:spPr bwMode="auto">
          <a:xfrm>
            <a:off x="4986705" y="3195638"/>
            <a:ext cx="55685" cy="36512"/>
          </a:xfrm>
          <a:prstGeom prst="ellipse">
            <a:avLst/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109"/>
          <p:cNvGrpSpPr>
            <a:grpSpLocks/>
          </p:cNvGrpSpPr>
          <p:nvPr/>
        </p:nvGrpSpPr>
        <p:grpSpPr bwMode="auto">
          <a:xfrm>
            <a:off x="1752600" y="838201"/>
            <a:ext cx="381000" cy="3733799"/>
            <a:chOff x="5088" y="528"/>
            <a:chExt cx="96" cy="2103"/>
          </a:xfrm>
        </p:grpSpPr>
        <p:sp>
          <p:nvSpPr>
            <p:cNvPr id="2158" name="AutoShape 110"/>
            <p:cNvSpPr>
              <a:spLocks noChangeArrowheads="1"/>
            </p:cNvSpPr>
            <p:nvPr/>
          </p:nvSpPr>
          <p:spPr bwMode="auto">
            <a:xfrm>
              <a:off x="508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9" name="Freeform 111"/>
            <p:cNvSpPr>
              <a:spLocks/>
            </p:cNvSpPr>
            <p:nvPr/>
          </p:nvSpPr>
          <p:spPr bwMode="auto">
            <a:xfrm>
              <a:off x="5088" y="2304"/>
              <a:ext cx="96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98"/>
                </a:cxn>
                <a:cxn ang="0">
                  <a:pos x="36" y="327"/>
                </a:cxn>
                <a:cxn ang="0">
                  <a:pos x="63" y="327"/>
                </a:cxn>
                <a:cxn ang="0">
                  <a:pos x="69" y="198"/>
                </a:cxn>
                <a:cxn ang="0">
                  <a:pos x="96" y="6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04" name="Line 112"/>
            <p:cNvSpPr>
              <a:spLocks noChangeShapeType="1"/>
            </p:cNvSpPr>
            <p:nvPr/>
          </p:nvSpPr>
          <p:spPr bwMode="auto">
            <a:xfrm>
              <a:off x="513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5" name="Line 113"/>
            <p:cNvSpPr>
              <a:spLocks noChangeShapeType="1"/>
            </p:cNvSpPr>
            <p:nvPr/>
          </p:nvSpPr>
          <p:spPr bwMode="auto">
            <a:xfrm>
              <a:off x="5136" y="696"/>
              <a:ext cx="0" cy="10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6" name="Freeform 114"/>
            <p:cNvSpPr>
              <a:spLocks/>
            </p:cNvSpPr>
            <p:nvPr/>
          </p:nvSpPr>
          <p:spPr bwMode="auto">
            <a:xfrm>
              <a:off x="511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0" name="Oval 115"/>
          <p:cNvSpPr>
            <a:spLocks noChangeArrowheads="1"/>
          </p:cNvSpPr>
          <p:nvPr/>
        </p:nvSpPr>
        <p:spPr bwMode="auto">
          <a:xfrm>
            <a:off x="4586654" y="3648075"/>
            <a:ext cx="968620" cy="630238"/>
          </a:xfrm>
          <a:prstGeom prst="ellipse">
            <a:avLst/>
          </a:prstGeom>
          <a:solidFill>
            <a:srgbClr val="FFFFFF">
              <a:alpha val="30196"/>
            </a:srgbClr>
          </a:solidFill>
          <a:ln w="317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1" name="Group 116"/>
          <p:cNvGrpSpPr>
            <a:grpSpLocks/>
          </p:cNvGrpSpPr>
          <p:nvPr/>
        </p:nvGrpSpPr>
        <p:grpSpPr bwMode="auto">
          <a:xfrm rot="4952512">
            <a:off x="6564558" y="5412032"/>
            <a:ext cx="1190625" cy="882162"/>
            <a:chOff x="3765" y="1482"/>
            <a:chExt cx="750" cy="556"/>
          </a:xfrm>
        </p:grpSpPr>
        <p:sp>
          <p:nvSpPr>
            <p:cNvPr id="19792" name="Freeform 117"/>
            <p:cNvSpPr>
              <a:spLocks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7 w 268"/>
                <a:gd name="T1" fmla="*/ 16 h 334"/>
                <a:gd name="T2" fmla="*/ 0 w 268"/>
                <a:gd name="T3" fmla="*/ 0 h 334"/>
                <a:gd name="T4" fmla="*/ 3 w 268"/>
                <a:gd name="T5" fmla="*/ 1 h 334"/>
                <a:gd name="T6" fmla="*/ 6 w 268"/>
                <a:gd name="T7" fmla="*/ 1 h 334"/>
                <a:gd name="T8" fmla="*/ 9 w 268"/>
                <a:gd name="T9" fmla="*/ 2 h 334"/>
                <a:gd name="T10" fmla="*/ 10 w 268"/>
                <a:gd name="T11" fmla="*/ 3 h 334"/>
                <a:gd name="T12" fmla="*/ 16 w 268"/>
                <a:gd name="T13" fmla="*/ 4 h 334"/>
                <a:gd name="T14" fmla="*/ 19 w 268"/>
                <a:gd name="T15" fmla="*/ 6 h 334"/>
                <a:gd name="T16" fmla="*/ 21 w 268"/>
                <a:gd name="T17" fmla="*/ 8 h 334"/>
                <a:gd name="T18" fmla="*/ 24 w 268"/>
                <a:gd name="T19" fmla="*/ 9 h 334"/>
                <a:gd name="T20" fmla="*/ 25 w 268"/>
                <a:gd name="T21" fmla="*/ 10 h 334"/>
                <a:gd name="T22" fmla="*/ 26 w 268"/>
                <a:gd name="T23" fmla="*/ 13 h 334"/>
                <a:gd name="T24" fmla="*/ 28 w 268"/>
                <a:gd name="T25" fmla="*/ 15 h 334"/>
                <a:gd name="T26" fmla="*/ 30 w 268"/>
                <a:gd name="T27" fmla="*/ 17 h 334"/>
                <a:gd name="T28" fmla="*/ 32 w 268"/>
                <a:gd name="T29" fmla="*/ 19 h 334"/>
                <a:gd name="T30" fmla="*/ 34 w 268"/>
                <a:gd name="T31" fmla="*/ 22 h 334"/>
                <a:gd name="T32" fmla="*/ 34 w 268"/>
                <a:gd name="T33" fmla="*/ 26 h 334"/>
                <a:gd name="T34" fmla="*/ 31 w 268"/>
                <a:gd name="T35" fmla="*/ 26 h 334"/>
                <a:gd name="T36" fmla="*/ 26 w 268"/>
                <a:gd name="T37" fmla="*/ 25 h 334"/>
                <a:gd name="T38" fmla="*/ 17 w 268"/>
                <a:gd name="T39" fmla="*/ 16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3" name="Freeform 118"/>
            <p:cNvSpPr>
              <a:spLocks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29 w 651"/>
                <a:gd name="T1" fmla="*/ 40 h 934"/>
                <a:gd name="T2" fmla="*/ 22 w 651"/>
                <a:gd name="T3" fmla="*/ 40 h 934"/>
                <a:gd name="T4" fmla="*/ 14 w 651"/>
                <a:gd name="T5" fmla="*/ 38 h 934"/>
                <a:gd name="T6" fmla="*/ 12 w 651"/>
                <a:gd name="T7" fmla="*/ 35 h 934"/>
                <a:gd name="T8" fmla="*/ 7 w 651"/>
                <a:gd name="T9" fmla="*/ 33 h 934"/>
                <a:gd name="T10" fmla="*/ 1 w 651"/>
                <a:gd name="T11" fmla="*/ 33 h 934"/>
                <a:gd name="T12" fmla="*/ 1 w 651"/>
                <a:gd name="T13" fmla="*/ 35 h 934"/>
                <a:gd name="T14" fmla="*/ 3 w 651"/>
                <a:gd name="T15" fmla="*/ 38 h 934"/>
                <a:gd name="T16" fmla="*/ 5 w 651"/>
                <a:gd name="T17" fmla="*/ 42 h 934"/>
                <a:gd name="T18" fmla="*/ 9 w 651"/>
                <a:gd name="T19" fmla="*/ 46 h 934"/>
                <a:gd name="T20" fmla="*/ 15 w 651"/>
                <a:gd name="T21" fmla="*/ 50 h 934"/>
                <a:gd name="T22" fmla="*/ 22 w 651"/>
                <a:gd name="T23" fmla="*/ 55 h 934"/>
                <a:gd name="T24" fmla="*/ 30 w 651"/>
                <a:gd name="T25" fmla="*/ 60 h 934"/>
                <a:gd name="T26" fmla="*/ 39 w 651"/>
                <a:gd name="T27" fmla="*/ 65 h 934"/>
                <a:gd name="T28" fmla="*/ 42 w 651"/>
                <a:gd name="T29" fmla="*/ 68 h 934"/>
                <a:gd name="T30" fmla="*/ 45 w 651"/>
                <a:gd name="T31" fmla="*/ 70 h 934"/>
                <a:gd name="T32" fmla="*/ 48 w 651"/>
                <a:gd name="T33" fmla="*/ 73 h 934"/>
                <a:gd name="T34" fmla="*/ 51 w 651"/>
                <a:gd name="T35" fmla="*/ 72 h 934"/>
                <a:gd name="T36" fmla="*/ 55 w 651"/>
                <a:gd name="T37" fmla="*/ 70 h 934"/>
                <a:gd name="T38" fmla="*/ 63 w 651"/>
                <a:gd name="T39" fmla="*/ 68 h 934"/>
                <a:gd name="T40" fmla="*/ 72 w 651"/>
                <a:gd name="T41" fmla="*/ 65 h 934"/>
                <a:gd name="T42" fmla="*/ 79 w 651"/>
                <a:gd name="T43" fmla="*/ 65 h 934"/>
                <a:gd name="T44" fmla="*/ 78 w 651"/>
                <a:gd name="T45" fmla="*/ 62 h 934"/>
                <a:gd name="T46" fmla="*/ 74 w 651"/>
                <a:gd name="T47" fmla="*/ 60 h 934"/>
                <a:gd name="T48" fmla="*/ 72 w 651"/>
                <a:gd name="T49" fmla="*/ 58 h 934"/>
                <a:gd name="T50" fmla="*/ 74 w 651"/>
                <a:gd name="T51" fmla="*/ 50 h 934"/>
                <a:gd name="T52" fmla="*/ 72 w 651"/>
                <a:gd name="T53" fmla="*/ 38 h 934"/>
                <a:gd name="T54" fmla="*/ 73 w 651"/>
                <a:gd name="T55" fmla="*/ 34 h 934"/>
                <a:gd name="T56" fmla="*/ 73 w 651"/>
                <a:gd name="T57" fmla="*/ 31 h 934"/>
                <a:gd name="T58" fmla="*/ 73 w 651"/>
                <a:gd name="T59" fmla="*/ 31 h 934"/>
                <a:gd name="T60" fmla="*/ 72 w 651"/>
                <a:gd name="T61" fmla="*/ 26 h 934"/>
                <a:gd name="T62" fmla="*/ 68 w 651"/>
                <a:gd name="T63" fmla="*/ 26 h 934"/>
                <a:gd name="T64" fmla="*/ 62 w 651"/>
                <a:gd name="T65" fmla="*/ 26 h 934"/>
                <a:gd name="T66" fmla="*/ 58 w 651"/>
                <a:gd name="T67" fmla="*/ 22 h 934"/>
                <a:gd name="T68" fmla="*/ 54 w 651"/>
                <a:gd name="T69" fmla="*/ 17 h 934"/>
                <a:gd name="T70" fmla="*/ 48 w 651"/>
                <a:gd name="T71" fmla="*/ 10 h 934"/>
                <a:gd name="T72" fmla="*/ 45 w 651"/>
                <a:gd name="T73" fmla="*/ 8 h 934"/>
                <a:gd name="T74" fmla="*/ 42 w 651"/>
                <a:gd name="T75" fmla="*/ 6 h 934"/>
                <a:gd name="T76" fmla="*/ 39 w 651"/>
                <a:gd name="T77" fmla="*/ 4 h 934"/>
                <a:gd name="T78" fmla="*/ 36 w 651"/>
                <a:gd name="T79" fmla="*/ 3 h 934"/>
                <a:gd name="T80" fmla="*/ 33 w 651"/>
                <a:gd name="T81" fmla="*/ 1 h 934"/>
                <a:gd name="T82" fmla="*/ 29 w 651"/>
                <a:gd name="T83" fmla="*/ 1 h 934"/>
                <a:gd name="T84" fmla="*/ 30 w 651"/>
                <a:gd name="T85" fmla="*/ 7 h 934"/>
                <a:gd name="T86" fmla="*/ 36 w 651"/>
                <a:gd name="T87" fmla="*/ 12 h 934"/>
                <a:gd name="T88" fmla="*/ 40 w 651"/>
                <a:gd name="T89" fmla="*/ 16 h 934"/>
                <a:gd name="T90" fmla="*/ 42 w 651"/>
                <a:gd name="T91" fmla="*/ 22 h 934"/>
                <a:gd name="T92" fmla="*/ 46 w 651"/>
                <a:gd name="T93" fmla="*/ 28 h 934"/>
                <a:gd name="T94" fmla="*/ 44 w 651"/>
                <a:gd name="T95" fmla="*/ 32 h 934"/>
                <a:gd name="T96" fmla="*/ 39 w 651"/>
                <a:gd name="T97" fmla="*/ 37 h 934"/>
                <a:gd name="T98" fmla="*/ 32 w 651"/>
                <a:gd name="T99" fmla="*/ 39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4" name="Freeform 119"/>
            <p:cNvSpPr>
              <a:spLocks/>
            </p:cNvSpPr>
            <p:nvPr/>
          </p:nvSpPr>
          <p:spPr bwMode="auto">
            <a:xfrm rot="-5668726">
              <a:off x="4047" y="1600"/>
              <a:ext cx="5" cy="79"/>
            </a:xfrm>
            <a:custGeom>
              <a:avLst/>
              <a:gdLst>
                <a:gd name="T0" fmla="*/ 0 w 20"/>
                <a:gd name="T1" fmla="*/ 0 h 336"/>
                <a:gd name="T2" fmla="*/ 0 w 20"/>
                <a:gd name="T3" fmla="*/ 0 h 336"/>
                <a:gd name="T4" fmla="*/ 0 w 20"/>
                <a:gd name="T5" fmla="*/ 0 h 336"/>
                <a:gd name="T6" fmla="*/ 0 w 2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5" name="Freeform 120"/>
            <p:cNvSpPr>
              <a:spLocks/>
            </p:cNvSpPr>
            <p:nvPr/>
          </p:nvSpPr>
          <p:spPr bwMode="auto">
            <a:xfrm rot="-5668726">
              <a:off x="4081" y="1994"/>
              <a:ext cx="18" cy="39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6" name="Freeform 121"/>
            <p:cNvSpPr>
              <a:spLocks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0 h 93"/>
                <a:gd name="T4" fmla="*/ 0 w 50"/>
                <a:gd name="T5" fmla="*/ 0 h 93"/>
                <a:gd name="T6" fmla="*/ 0 w 50"/>
                <a:gd name="T7" fmla="*/ 0 h 93"/>
                <a:gd name="T8" fmla="*/ 0 w 5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22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19800" name="Freeform 123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9 w 1112"/>
                  <a:gd name="T1" fmla="*/ 2 h 1094"/>
                  <a:gd name="T2" fmla="*/ 9 w 1112"/>
                  <a:gd name="T3" fmla="*/ 3 h 1094"/>
                  <a:gd name="T4" fmla="*/ 8 w 1112"/>
                  <a:gd name="T5" fmla="*/ 3 h 1094"/>
                  <a:gd name="T6" fmla="*/ 8 w 1112"/>
                  <a:gd name="T7" fmla="*/ 4 h 1094"/>
                  <a:gd name="T8" fmla="*/ 8 w 1112"/>
                  <a:gd name="T9" fmla="*/ 5 h 1094"/>
                  <a:gd name="T10" fmla="*/ 8 w 1112"/>
                  <a:gd name="T11" fmla="*/ 6 h 1094"/>
                  <a:gd name="T12" fmla="*/ 8 w 1112"/>
                  <a:gd name="T13" fmla="*/ 7 h 1094"/>
                  <a:gd name="T14" fmla="*/ 8 w 1112"/>
                  <a:gd name="T15" fmla="*/ 8 h 1094"/>
                  <a:gd name="T16" fmla="*/ 8 w 1112"/>
                  <a:gd name="T17" fmla="*/ 8 h 1094"/>
                  <a:gd name="T18" fmla="*/ 8 w 1112"/>
                  <a:gd name="T19" fmla="*/ 9 h 1094"/>
                  <a:gd name="T20" fmla="*/ 2 w 1112"/>
                  <a:gd name="T21" fmla="*/ 9 h 1094"/>
                  <a:gd name="T22" fmla="*/ 2 w 1112"/>
                  <a:gd name="T23" fmla="*/ 4 h 1094"/>
                  <a:gd name="T24" fmla="*/ 1 w 1112"/>
                  <a:gd name="T25" fmla="*/ 1 h 1094"/>
                  <a:gd name="T26" fmla="*/ 0 w 1112"/>
                  <a:gd name="T27" fmla="*/ 0 h 1094"/>
                  <a:gd name="T28" fmla="*/ 4 w 1112"/>
                  <a:gd name="T29" fmla="*/ 1 h 1094"/>
                  <a:gd name="T30" fmla="*/ 6 w 1112"/>
                  <a:gd name="T31" fmla="*/ 1 h 1094"/>
                  <a:gd name="T32" fmla="*/ 8 w 1112"/>
                  <a:gd name="T33" fmla="*/ 1 h 1094"/>
                  <a:gd name="T34" fmla="*/ 9 w 1112"/>
                  <a:gd name="T35" fmla="*/ 2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1" name="Oval 124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98" name="Freeform 125"/>
            <p:cNvSpPr>
              <a:spLocks/>
            </p:cNvSpPr>
            <p:nvPr/>
          </p:nvSpPr>
          <p:spPr bwMode="auto">
            <a:xfrm rot="-5668726">
              <a:off x="3851" y="1632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8 w 136"/>
                <a:gd name="T3" fmla="*/ 6 h 220"/>
                <a:gd name="T4" fmla="*/ 12 w 136"/>
                <a:gd name="T5" fmla="*/ 12 h 220"/>
                <a:gd name="T6" fmla="*/ 14 w 136"/>
                <a:gd name="T7" fmla="*/ 14 h 220"/>
                <a:gd name="T8" fmla="*/ 17 w 136"/>
                <a:gd name="T9" fmla="*/ 17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9" name="Freeform 126"/>
            <p:cNvSpPr>
              <a:spLocks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4 w 54"/>
                <a:gd name="T3" fmla="*/ 3 h 34"/>
                <a:gd name="T4" fmla="*/ 7 w 54"/>
                <a:gd name="T5" fmla="*/ 3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2" name="Freeform 127"/>
          <p:cNvSpPr>
            <a:spLocks/>
          </p:cNvSpPr>
          <p:nvPr/>
        </p:nvSpPr>
        <p:spPr bwMode="auto">
          <a:xfrm>
            <a:off x="6343650" y="3346451"/>
            <a:ext cx="457200" cy="981075"/>
          </a:xfrm>
          <a:custGeom>
            <a:avLst/>
            <a:gdLst>
              <a:gd name="T0" fmla="*/ 0 w 288"/>
              <a:gd name="T1" fmla="*/ 2147483647 h 576"/>
              <a:gd name="T2" fmla="*/ 0 w 288"/>
              <a:gd name="T3" fmla="*/ 2147483647 h 576"/>
              <a:gd name="T4" fmla="*/ 2147483647 w 288"/>
              <a:gd name="T5" fmla="*/ 0 h 576"/>
              <a:gd name="T6" fmla="*/ 2147483647 w 288"/>
              <a:gd name="T7" fmla="*/ 2147483647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0" y="576"/>
                </a:moveTo>
                <a:lnTo>
                  <a:pt x="0" y="108"/>
                </a:lnTo>
                <a:lnTo>
                  <a:pt x="288" y="0"/>
                </a:lnTo>
                <a:lnTo>
                  <a:pt x="28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Oval 128"/>
          <p:cNvSpPr>
            <a:spLocks noChangeArrowheads="1"/>
          </p:cNvSpPr>
          <p:nvPr/>
        </p:nvSpPr>
        <p:spPr bwMode="auto">
          <a:xfrm>
            <a:off x="6652846" y="4105276"/>
            <a:ext cx="55685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Oval 129"/>
          <p:cNvSpPr>
            <a:spLocks noChangeArrowheads="1"/>
          </p:cNvSpPr>
          <p:nvPr/>
        </p:nvSpPr>
        <p:spPr bwMode="auto">
          <a:xfrm>
            <a:off x="6457951" y="4200526"/>
            <a:ext cx="55685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78" name="Picture 130" descr="khoi den"/>
          <p:cNvPicPr>
            <a:picLocks noChangeAspect="1" noChangeArrowheads="1" noCrop="1"/>
          </p:cNvPicPr>
          <p:nvPr/>
        </p:nvPicPr>
        <p:blipFill>
          <a:blip r:embed="rId6" cstate="print">
            <a:lum bright="30000"/>
          </a:blip>
          <a:srcRect/>
          <a:stretch>
            <a:fillRect/>
          </a:stretch>
        </p:blipFill>
        <p:spPr bwMode="auto">
          <a:xfrm rot="3811978">
            <a:off x="5599845" y="2392363"/>
            <a:ext cx="212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31"/>
          <p:cNvGrpSpPr>
            <a:grpSpLocks/>
          </p:cNvGrpSpPr>
          <p:nvPr/>
        </p:nvGrpSpPr>
        <p:grpSpPr bwMode="auto">
          <a:xfrm>
            <a:off x="5106866" y="2916239"/>
            <a:ext cx="279888" cy="314325"/>
            <a:chOff x="3226" y="2032"/>
            <a:chExt cx="176" cy="198"/>
          </a:xfrm>
        </p:grpSpPr>
        <p:sp>
          <p:nvSpPr>
            <p:cNvPr id="19787" name="AutoShape 132"/>
            <p:cNvSpPr>
              <a:spLocks noChangeArrowheads="1"/>
            </p:cNvSpPr>
            <p:nvPr/>
          </p:nvSpPr>
          <p:spPr bwMode="auto">
            <a:xfrm>
              <a:off x="3228" y="2091"/>
              <a:ext cx="28" cy="139"/>
            </a:xfrm>
            <a:prstGeom prst="can">
              <a:avLst>
                <a:gd name="adj" fmla="val 36704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88" name="AutoShape 133"/>
            <p:cNvSpPr>
              <a:spLocks noChangeArrowheads="1"/>
            </p:cNvSpPr>
            <p:nvPr/>
          </p:nvSpPr>
          <p:spPr bwMode="auto">
            <a:xfrm rot="-7020000">
              <a:off x="3308" y="1965"/>
              <a:ext cx="28" cy="161"/>
            </a:xfrm>
            <a:prstGeom prst="can">
              <a:avLst>
                <a:gd name="adj" fmla="val 42513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2" name="Freeform 134"/>
            <p:cNvSpPr>
              <a:spLocks/>
            </p:cNvSpPr>
            <p:nvPr/>
          </p:nvSpPr>
          <p:spPr bwMode="auto">
            <a:xfrm>
              <a:off x="3226" y="2061"/>
              <a:ext cx="41" cy="41"/>
            </a:xfrm>
            <a:custGeom>
              <a:avLst/>
              <a:gdLst/>
              <a:ahLst/>
              <a:cxnLst>
                <a:cxn ang="0">
                  <a:pos x="4" y="41"/>
                </a:cxn>
                <a:cxn ang="0">
                  <a:pos x="10" y="17"/>
                </a:cxn>
                <a:cxn ang="0">
                  <a:pos x="36" y="2"/>
                </a:cxn>
                <a:cxn ang="0">
                  <a:pos x="41" y="24"/>
                </a:cxn>
                <a:cxn ang="0">
                  <a:pos x="29" y="38"/>
                </a:cxn>
                <a:cxn ang="0">
                  <a:pos x="4" y="41"/>
                </a:cxn>
              </a:cxnLst>
              <a:rect l="0" t="0" r="r" b="b"/>
              <a:pathLst>
                <a:path w="41" h="41">
                  <a:moveTo>
                    <a:pt x="4" y="41"/>
                  </a:moveTo>
                  <a:cubicBezTo>
                    <a:pt x="0" y="37"/>
                    <a:pt x="5" y="23"/>
                    <a:pt x="10" y="17"/>
                  </a:cubicBezTo>
                  <a:cubicBezTo>
                    <a:pt x="15" y="11"/>
                    <a:pt x="30" y="0"/>
                    <a:pt x="36" y="2"/>
                  </a:cubicBezTo>
                  <a:lnTo>
                    <a:pt x="41" y="24"/>
                  </a:lnTo>
                  <a:lnTo>
                    <a:pt x="29" y="38"/>
                  </a:lnTo>
                  <a:lnTo>
                    <a:pt x="4" y="4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90" name="AutoShape 135"/>
            <p:cNvSpPr>
              <a:spLocks noChangeArrowheads="1"/>
            </p:cNvSpPr>
            <p:nvPr/>
          </p:nvSpPr>
          <p:spPr bwMode="auto">
            <a:xfrm rot="-7020000">
              <a:off x="3246" y="2064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4" name="AutoShape 136"/>
            <p:cNvSpPr>
              <a:spLocks noChangeArrowheads="1"/>
            </p:cNvSpPr>
            <p:nvPr/>
          </p:nvSpPr>
          <p:spPr bwMode="auto">
            <a:xfrm>
              <a:off x="3230" y="2092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" name="Group 137"/>
          <p:cNvGrpSpPr>
            <a:grpSpLocks/>
          </p:cNvGrpSpPr>
          <p:nvPr/>
        </p:nvGrpSpPr>
        <p:grpSpPr bwMode="auto">
          <a:xfrm>
            <a:off x="6652846" y="2752725"/>
            <a:ext cx="55685" cy="1371600"/>
            <a:chOff x="4069" y="1794"/>
            <a:chExt cx="35" cy="864"/>
          </a:xfrm>
        </p:grpSpPr>
        <p:sp>
          <p:nvSpPr>
            <p:cNvPr id="2186" name="AutoShape 138"/>
            <p:cNvSpPr>
              <a:spLocks noChangeArrowheads="1"/>
            </p:cNvSpPr>
            <p:nvPr/>
          </p:nvSpPr>
          <p:spPr bwMode="auto">
            <a:xfrm>
              <a:off x="4069" y="1794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7" name="Freeform 139"/>
            <p:cNvSpPr>
              <a:spLocks/>
            </p:cNvSpPr>
            <p:nvPr/>
          </p:nvSpPr>
          <p:spPr bwMode="auto">
            <a:xfrm>
              <a:off x="4069" y="2524"/>
              <a:ext cx="3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98"/>
                </a:cxn>
                <a:cxn ang="0">
                  <a:pos x="36" y="327"/>
                </a:cxn>
                <a:cxn ang="0">
                  <a:pos x="63" y="327"/>
                </a:cxn>
                <a:cxn ang="0">
                  <a:pos x="69" y="198"/>
                </a:cxn>
                <a:cxn ang="0">
                  <a:pos x="96" y="6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69" name="Line 140"/>
            <p:cNvSpPr>
              <a:spLocks noChangeShapeType="1"/>
            </p:cNvSpPr>
            <p:nvPr/>
          </p:nvSpPr>
          <p:spPr bwMode="auto">
            <a:xfrm>
              <a:off x="4087" y="1863"/>
              <a:ext cx="0" cy="43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0" name="Freeform 141"/>
            <p:cNvSpPr>
              <a:spLocks/>
            </p:cNvSpPr>
            <p:nvPr/>
          </p:nvSpPr>
          <p:spPr bwMode="auto">
            <a:xfrm>
              <a:off x="4079" y="2605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42"/>
            <p:cNvGrpSpPr>
              <a:grpSpLocks/>
            </p:cNvGrpSpPr>
            <p:nvPr/>
          </p:nvGrpSpPr>
          <p:grpSpPr bwMode="auto">
            <a:xfrm>
              <a:off x="4076" y="1904"/>
              <a:ext cx="17" cy="615"/>
              <a:chOff x="5160" y="1084"/>
              <a:chExt cx="48" cy="1497"/>
            </a:xfrm>
          </p:grpSpPr>
          <p:sp>
            <p:nvSpPr>
              <p:cNvPr id="19773" name="Line 143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4" name="Line 144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5" name="Line 145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6" name="Line 146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7" name="Line 147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8" name="Line 148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9" name="Line 149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0" name="Line 150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1" name="Line 151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2" name="Line 152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3" name="Line 153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4" name="Line 154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5" name="Line 155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6" name="Line 156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72" name="Line 157"/>
            <p:cNvSpPr>
              <a:spLocks noChangeShapeType="1"/>
            </p:cNvSpPr>
            <p:nvPr/>
          </p:nvSpPr>
          <p:spPr bwMode="auto">
            <a:xfrm>
              <a:off x="4087" y="2297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8"/>
          <p:cNvGrpSpPr>
            <a:grpSpLocks/>
          </p:cNvGrpSpPr>
          <p:nvPr/>
        </p:nvGrpSpPr>
        <p:grpSpPr bwMode="auto">
          <a:xfrm>
            <a:off x="6425712" y="2974975"/>
            <a:ext cx="438150" cy="234950"/>
            <a:chOff x="3024" y="1440"/>
            <a:chExt cx="276" cy="148"/>
          </a:xfrm>
        </p:grpSpPr>
        <p:sp>
          <p:nvSpPr>
            <p:cNvPr id="19764" name="Freeform 159"/>
            <p:cNvSpPr>
              <a:spLocks/>
            </p:cNvSpPr>
            <p:nvPr/>
          </p:nvSpPr>
          <p:spPr bwMode="auto">
            <a:xfrm rot="-487818">
              <a:off x="3078" y="1468"/>
              <a:ext cx="222" cy="120"/>
            </a:xfrm>
            <a:custGeom>
              <a:avLst/>
              <a:gdLst>
                <a:gd name="T0" fmla="*/ 10 w 249"/>
                <a:gd name="T1" fmla="*/ 33 h 141"/>
                <a:gd name="T2" fmla="*/ 4 w 249"/>
                <a:gd name="T3" fmla="*/ 37 h 141"/>
                <a:gd name="T4" fmla="*/ 0 w 249"/>
                <a:gd name="T5" fmla="*/ 39 h 141"/>
                <a:gd name="T6" fmla="*/ 10 w 249"/>
                <a:gd name="T7" fmla="*/ 43 h 141"/>
                <a:gd name="T8" fmla="*/ 17 w 249"/>
                <a:gd name="T9" fmla="*/ 46 h 141"/>
                <a:gd name="T10" fmla="*/ 24 w 249"/>
                <a:gd name="T11" fmla="*/ 44 h 141"/>
                <a:gd name="T12" fmla="*/ 31 w 249"/>
                <a:gd name="T13" fmla="*/ 43 h 141"/>
                <a:gd name="T14" fmla="*/ 37 w 249"/>
                <a:gd name="T15" fmla="*/ 41 h 141"/>
                <a:gd name="T16" fmla="*/ 47 w 249"/>
                <a:gd name="T17" fmla="*/ 37 h 141"/>
                <a:gd name="T18" fmla="*/ 54 w 249"/>
                <a:gd name="T19" fmla="*/ 37 h 141"/>
                <a:gd name="T20" fmla="*/ 59 w 249"/>
                <a:gd name="T21" fmla="*/ 36 h 141"/>
                <a:gd name="T22" fmla="*/ 65 w 249"/>
                <a:gd name="T23" fmla="*/ 33 h 141"/>
                <a:gd name="T24" fmla="*/ 71 w 249"/>
                <a:gd name="T25" fmla="*/ 31 h 141"/>
                <a:gd name="T26" fmla="*/ 79 w 249"/>
                <a:gd name="T27" fmla="*/ 28 h 141"/>
                <a:gd name="T28" fmla="*/ 85 w 249"/>
                <a:gd name="T29" fmla="*/ 29 h 141"/>
                <a:gd name="T30" fmla="*/ 93 w 249"/>
                <a:gd name="T31" fmla="*/ 30 h 141"/>
                <a:gd name="T32" fmla="*/ 101 w 249"/>
                <a:gd name="T33" fmla="*/ 31 h 141"/>
                <a:gd name="T34" fmla="*/ 104 w 249"/>
                <a:gd name="T35" fmla="*/ 37 h 141"/>
                <a:gd name="T36" fmla="*/ 112 w 249"/>
                <a:gd name="T37" fmla="*/ 42 h 141"/>
                <a:gd name="T38" fmla="*/ 85 w 249"/>
                <a:gd name="T39" fmla="*/ 0 h 141"/>
                <a:gd name="T40" fmla="*/ 10 w 249"/>
                <a:gd name="T41" fmla="*/ 33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9"/>
                <a:gd name="T64" fmla="*/ 0 h 141"/>
                <a:gd name="T65" fmla="*/ 249 w 249"/>
                <a:gd name="T66" fmla="*/ 141 h 1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9" h="141">
                  <a:moveTo>
                    <a:pt x="22" y="103"/>
                  </a:moveTo>
                  <a:lnTo>
                    <a:pt x="11" y="116"/>
                  </a:lnTo>
                  <a:lnTo>
                    <a:pt x="0" y="120"/>
                  </a:lnTo>
                  <a:lnTo>
                    <a:pt x="21" y="136"/>
                  </a:lnTo>
                  <a:lnTo>
                    <a:pt x="38" y="141"/>
                  </a:lnTo>
                  <a:lnTo>
                    <a:pt x="54" y="139"/>
                  </a:lnTo>
                  <a:lnTo>
                    <a:pt x="69" y="135"/>
                  </a:lnTo>
                  <a:lnTo>
                    <a:pt x="84" y="126"/>
                  </a:lnTo>
                  <a:lnTo>
                    <a:pt x="104" y="114"/>
                  </a:lnTo>
                  <a:lnTo>
                    <a:pt x="120" y="114"/>
                  </a:lnTo>
                  <a:lnTo>
                    <a:pt x="131" y="111"/>
                  </a:lnTo>
                  <a:lnTo>
                    <a:pt x="146" y="102"/>
                  </a:lnTo>
                  <a:lnTo>
                    <a:pt x="159" y="93"/>
                  </a:lnTo>
                  <a:lnTo>
                    <a:pt x="177" y="87"/>
                  </a:lnTo>
                  <a:lnTo>
                    <a:pt x="190" y="89"/>
                  </a:lnTo>
                  <a:lnTo>
                    <a:pt x="208" y="92"/>
                  </a:lnTo>
                  <a:lnTo>
                    <a:pt x="225" y="95"/>
                  </a:lnTo>
                  <a:lnTo>
                    <a:pt x="232" y="118"/>
                  </a:lnTo>
                  <a:lnTo>
                    <a:pt x="249" y="129"/>
                  </a:lnTo>
                  <a:lnTo>
                    <a:pt x="188" y="0"/>
                  </a:lnTo>
                  <a:lnTo>
                    <a:pt x="22" y="103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5" name="Freeform 160"/>
            <p:cNvSpPr>
              <a:spLocks/>
            </p:cNvSpPr>
            <p:nvPr/>
          </p:nvSpPr>
          <p:spPr bwMode="auto">
            <a:xfrm rot="-949943">
              <a:off x="3024" y="1440"/>
              <a:ext cx="220" cy="138"/>
            </a:xfrm>
            <a:custGeom>
              <a:avLst/>
              <a:gdLst>
                <a:gd name="T0" fmla="*/ 52 w 220"/>
                <a:gd name="T1" fmla="*/ 68 h 138"/>
                <a:gd name="T2" fmla="*/ 16 w 220"/>
                <a:gd name="T3" fmla="*/ 106 h 138"/>
                <a:gd name="T4" fmla="*/ 0 w 220"/>
                <a:gd name="T5" fmla="*/ 125 h 138"/>
                <a:gd name="T6" fmla="*/ 20 w 220"/>
                <a:gd name="T7" fmla="*/ 136 h 138"/>
                <a:gd name="T8" fmla="*/ 36 w 220"/>
                <a:gd name="T9" fmla="*/ 138 h 138"/>
                <a:gd name="T10" fmla="*/ 49 w 220"/>
                <a:gd name="T11" fmla="*/ 134 h 138"/>
                <a:gd name="T12" fmla="*/ 63 w 220"/>
                <a:gd name="T13" fmla="*/ 129 h 138"/>
                <a:gd name="T14" fmla="*/ 75 w 220"/>
                <a:gd name="T15" fmla="*/ 119 h 138"/>
                <a:gd name="T16" fmla="*/ 91 w 220"/>
                <a:gd name="T17" fmla="*/ 107 h 138"/>
                <a:gd name="T18" fmla="*/ 105 w 220"/>
                <a:gd name="T19" fmla="*/ 105 h 138"/>
                <a:gd name="T20" fmla="*/ 114 w 220"/>
                <a:gd name="T21" fmla="*/ 100 h 138"/>
                <a:gd name="T22" fmla="*/ 126 w 220"/>
                <a:gd name="T23" fmla="*/ 92 h 138"/>
                <a:gd name="T24" fmla="*/ 137 w 220"/>
                <a:gd name="T25" fmla="*/ 82 h 138"/>
                <a:gd name="T26" fmla="*/ 152 w 220"/>
                <a:gd name="T27" fmla="*/ 75 h 138"/>
                <a:gd name="T28" fmla="*/ 163 w 220"/>
                <a:gd name="T29" fmla="*/ 75 h 138"/>
                <a:gd name="T30" fmla="*/ 179 w 220"/>
                <a:gd name="T31" fmla="*/ 75 h 138"/>
                <a:gd name="T32" fmla="*/ 196 w 220"/>
                <a:gd name="T33" fmla="*/ 76 h 138"/>
                <a:gd name="T34" fmla="*/ 204 w 220"/>
                <a:gd name="T35" fmla="*/ 94 h 138"/>
                <a:gd name="T36" fmla="*/ 220 w 220"/>
                <a:gd name="T37" fmla="*/ 101 h 138"/>
                <a:gd name="T38" fmla="*/ 151 w 220"/>
                <a:gd name="T39" fmla="*/ 0 h 138"/>
                <a:gd name="T40" fmla="*/ 52 w 220"/>
                <a:gd name="T41" fmla="*/ 68 h 1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138"/>
                <a:gd name="T65" fmla="*/ 220 w 220"/>
                <a:gd name="T66" fmla="*/ 138 h 1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138">
                  <a:moveTo>
                    <a:pt x="52" y="68"/>
                  </a:moveTo>
                  <a:lnTo>
                    <a:pt x="16" y="106"/>
                  </a:lnTo>
                  <a:lnTo>
                    <a:pt x="0" y="125"/>
                  </a:lnTo>
                  <a:lnTo>
                    <a:pt x="20" y="136"/>
                  </a:lnTo>
                  <a:lnTo>
                    <a:pt x="36" y="138"/>
                  </a:lnTo>
                  <a:lnTo>
                    <a:pt x="49" y="134"/>
                  </a:lnTo>
                  <a:lnTo>
                    <a:pt x="63" y="129"/>
                  </a:lnTo>
                  <a:lnTo>
                    <a:pt x="75" y="119"/>
                  </a:lnTo>
                  <a:lnTo>
                    <a:pt x="91" y="107"/>
                  </a:lnTo>
                  <a:lnTo>
                    <a:pt x="105" y="105"/>
                  </a:lnTo>
                  <a:lnTo>
                    <a:pt x="114" y="100"/>
                  </a:lnTo>
                  <a:lnTo>
                    <a:pt x="126" y="92"/>
                  </a:lnTo>
                  <a:lnTo>
                    <a:pt x="137" y="82"/>
                  </a:lnTo>
                  <a:lnTo>
                    <a:pt x="152" y="75"/>
                  </a:lnTo>
                  <a:lnTo>
                    <a:pt x="163" y="75"/>
                  </a:lnTo>
                  <a:lnTo>
                    <a:pt x="179" y="75"/>
                  </a:lnTo>
                  <a:lnTo>
                    <a:pt x="196" y="76"/>
                  </a:lnTo>
                  <a:lnTo>
                    <a:pt x="204" y="94"/>
                  </a:lnTo>
                  <a:lnTo>
                    <a:pt x="220" y="101"/>
                  </a:lnTo>
                  <a:lnTo>
                    <a:pt x="151" y="0"/>
                  </a:lnTo>
                  <a:lnTo>
                    <a:pt x="52" y="68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6" name="Freeform 161"/>
            <p:cNvSpPr>
              <a:spLocks/>
            </p:cNvSpPr>
            <p:nvPr/>
          </p:nvSpPr>
          <p:spPr bwMode="auto">
            <a:xfrm rot="810451">
              <a:off x="3116" y="1538"/>
              <a:ext cx="13" cy="10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2"/>
          <p:cNvGrpSpPr>
            <a:grpSpLocks/>
          </p:cNvGrpSpPr>
          <p:nvPr/>
        </p:nvGrpSpPr>
        <p:grpSpPr bwMode="auto">
          <a:xfrm>
            <a:off x="6457951" y="2847975"/>
            <a:ext cx="55685" cy="1371600"/>
            <a:chOff x="4188" y="1728"/>
            <a:chExt cx="35" cy="864"/>
          </a:xfrm>
        </p:grpSpPr>
        <p:sp>
          <p:nvSpPr>
            <p:cNvPr id="2211" name="AutoShape 163"/>
            <p:cNvSpPr>
              <a:spLocks noChangeArrowheads="1"/>
            </p:cNvSpPr>
            <p:nvPr/>
          </p:nvSpPr>
          <p:spPr bwMode="auto">
            <a:xfrm>
              <a:off x="4188" y="1728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12" name="Freeform 164"/>
            <p:cNvSpPr>
              <a:spLocks/>
            </p:cNvSpPr>
            <p:nvPr/>
          </p:nvSpPr>
          <p:spPr bwMode="auto">
            <a:xfrm>
              <a:off x="4188" y="2458"/>
              <a:ext cx="3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98"/>
                </a:cxn>
                <a:cxn ang="0">
                  <a:pos x="36" y="327"/>
                </a:cxn>
                <a:cxn ang="0">
                  <a:pos x="63" y="327"/>
                </a:cxn>
                <a:cxn ang="0">
                  <a:pos x="69" y="198"/>
                </a:cxn>
                <a:cxn ang="0">
                  <a:pos x="96" y="6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46" name="Line 165"/>
            <p:cNvSpPr>
              <a:spLocks noChangeShapeType="1"/>
            </p:cNvSpPr>
            <p:nvPr/>
          </p:nvSpPr>
          <p:spPr bwMode="auto">
            <a:xfrm>
              <a:off x="4206" y="1797"/>
              <a:ext cx="0" cy="43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7" name="Freeform 166"/>
            <p:cNvSpPr>
              <a:spLocks/>
            </p:cNvSpPr>
            <p:nvPr/>
          </p:nvSpPr>
          <p:spPr bwMode="auto">
            <a:xfrm>
              <a:off x="4198" y="2539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167"/>
            <p:cNvGrpSpPr>
              <a:grpSpLocks/>
            </p:cNvGrpSpPr>
            <p:nvPr/>
          </p:nvGrpSpPr>
          <p:grpSpPr bwMode="auto">
            <a:xfrm>
              <a:off x="4195" y="1838"/>
              <a:ext cx="17" cy="615"/>
              <a:chOff x="5160" y="1084"/>
              <a:chExt cx="48" cy="1497"/>
            </a:xfrm>
          </p:grpSpPr>
          <p:sp>
            <p:nvSpPr>
              <p:cNvPr id="19750" name="Line 168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1" name="Line 169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2" name="Line 170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3" name="Line 171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4" name="Line 172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5" name="Line 173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6" name="Line 174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7" name="Line 175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8" name="Line 176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9" name="Line 177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0" name="Line 178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1" name="Line 179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2" name="Line 180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3" name="Line 181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49" name="Line 182"/>
            <p:cNvSpPr>
              <a:spLocks noChangeShapeType="1"/>
            </p:cNvSpPr>
            <p:nvPr/>
          </p:nvSpPr>
          <p:spPr bwMode="auto">
            <a:xfrm>
              <a:off x="4206" y="2231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31" name="Line 183"/>
          <p:cNvSpPr>
            <a:spLocks noChangeShapeType="1"/>
          </p:cNvSpPr>
          <p:nvPr/>
        </p:nvSpPr>
        <p:spPr bwMode="auto">
          <a:xfrm>
            <a:off x="5014546" y="293370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" name="Line 184"/>
          <p:cNvSpPr>
            <a:spLocks noChangeShapeType="1"/>
          </p:cNvSpPr>
          <p:nvPr/>
        </p:nvSpPr>
        <p:spPr bwMode="auto">
          <a:xfrm>
            <a:off x="1143000" y="1600200"/>
            <a:ext cx="0" cy="1447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" name="Line 185"/>
          <p:cNvSpPr>
            <a:spLocks noChangeShapeType="1"/>
          </p:cNvSpPr>
          <p:nvPr/>
        </p:nvSpPr>
        <p:spPr bwMode="auto">
          <a:xfrm>
            <a:off x="1981200" y="1524000"/>
            <a:ext cx="0" cy="1295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5" name="Line 187"/>
          <p:cNvSpPr>
            <a:spLocks noChangeShapeType="1"/>
          </p:cNvSpPr>
          <p:nvPr/>
        </p:nvSpPr>
        <p:spPr bwMode="auto">
          <a:xfrm>
            <a:off x="1981200" y="150495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188"/>
          <p:cNvGrpSpPr>
            <a:grpSpLocks/>
          </p:cNvGrpSpPr>
          <p:nvPr/>
        </p:nvGrpSpPr>
        <p:grpSpPr bwMode="auto">
          <a:xfrm>
            <a:off x="685800" y="1219200"/>
            <a:ext cx="630115" cy="2573338"/>
            <a:chOff x="3138" y="1104"/>
            <a:chExt cx="156" cy="1573"/>
          </a:xfrm>
        </p:grpSpPr>
        <p:sp>
          <p:nvSpPr>
            <p:cNvPr id="19668" name="Line 189"/>
            <p:cNvSpPr>
              <a:spLocks noChangeShapeType="1"/>
            </p:cNvSpPr>
            <p:nvPr/>
          </p:nvSpPr>
          <p:spPr bwMode="auto">
            <a:xfrm>
              <a:off x="3210" y="1225"/>
              <a:ext cx="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Line 190"/>
            <p:cNvSpPr>
              <a:spLocks noChangeShapeType="1"/>
            </p:cNvSpPr>
            <p:nvPr/>
          </p:nvSpPr>
          <p:spPr bwMode="auto">
            <a:xfrm>
              <a:off x="3210" y="1180"/>
              <a:ext cx="0" cy="14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Line 191"/>
            <p:cNvSpPr>
              <a:spLocks noChangeShapeType="1"/>
            </p:cNvSpPr>
            <p:nvPr/>
          </p:nvSpPr>
          <p:spPr bwMode="auto">
            <a:xfrm>
              <a:off x="3210" y="12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Line 192"/>
            <p:cNvSpPr>
              <a:spLocks noChangeShapeType="1"/>
            </p:cNvSpPr>
            <p:nvPr/>
          </p:nvSpPr>
          <p:spPr bwMode="auto">
            <a:xfrm>
              <a:off x="3210" y="12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2" name="Line 193"/>
            <p:cNvSpPr>
              <a:spLocks noChangeShapeType="1"/>
            </p:cNvSpPr>
            <p:nvPr/>
          </p:nvSpPr>
          <p:spPr bwMode="auto">
            <a:xfrm>
              <a:off x="3210" y="132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3" name="Line 194"/>
            <p:cNvSpPr>
              <a:spLocks noChangeShapeType="1"/>
            </p:cNvSpPr>
            <p:nvPr/>
          </p:nvSpPr>
          <p:spPr bwMode="auto">
            <a:xfrm>
              <a:off x="3210" y="12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4" name="Line 195"/>
            <p:cNvSpPr>
              <a:spLocks noChangeShapeType="1"/>
            </p:cNvSpPr>
            <p:nvPr/>
          </p:nvSpPr>
          <p:spPr bwMode="auto">
            <a:xfrm>
              <a:off x="3210" y="1345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5" name="Line 196"/>
            <p:cNvSpPr>
              <a:spLocks noChangeShapeType="1"/>
            </p:cNvSpPr>
            <p:nvPr/>
          </p:nvSpPr>
          <p:spPr bwMode="auto">
            <a:xfrm>
              <a:off x="3210" y="13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" name="Line 197"/>
            <p:cNvSpPr>
              <a:spLocks noChangeShapeType="1"/>
            </p:cNvSpPr>
            <p:nvPr/>
          </p:nvSpPr>
          <p:spPr bwMode="auto">
            <a:xfrm>
              <a:off x="3210" y="139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" name="Line 198"/>
            <p:cNvSpPr>
              <a:spLocks noChangeShapeType="1"/>
            </p:cNvSpPr>
            <p:nvPr/>
          </p:nvSpPr>
          <p:spPr bwMode="auto">
            <a:xfrm>
              <a:off x="3210" y="14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" name="Line 199"/>
            <p:cNvSpPr>
              <a:spLocks noChangeShapeType="1"/>
            </p:cNvSpPr>
            <p:nvPr/>
          </p:nvSpPr>
          <p:spPr bwMode="auto">
            <a:xfrm>
              <a:off x="3210" y="141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" name="Line 200"/>
            <p:cNvSpPr>
              <a:spLocks noChangeShapeType="1"/>
            </p:cNvSpPr>
            <p:nvPr/>
          </p:nvSpPr>
          <p:spPr bwMode="auto">
            <a:xfrm>
              <a:off x="3210" y="1465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0" name="Line 201"/>
            <p:cNvSpPr>
              <a:spLocks noChangeShapeType="1"/>
            </p:cNvSpPr>
            <p:nvPr/>
          </p:nvSpPr>
          <p:spPr bwMode="auto">
            <a:xfrm>
              <a:off x="3210" y="14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1" name="Line 202"/>
            <p:cNvSpPr>
              <a:spLocks noChangeShapeType="1"/>
            </p:cNvSpPr>
            <p:nvPr/>
          </p:nvSpPr>
          <p:spPr bwMode="auto">
            <a:xfrm>
              <a:off x="3210" y="151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2" name="Line 203"/>
            <p:cNvSpPr>
              <a:spLocks noChangeShapeType="1"/>
            </p:cNvSpPr>
            <p:nvPr/>
          </p:nvSpPr>
          <p:spPr bwMode="auto">
            <a:xfrm>
              <a:off x="3210" y="15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3" name="Line 204"/>
            <p:cNvSpPr>
              <a:spLocks noChangeShapeType="1"/>
            </p:cNvSpPr>
            <p:nvPr/>
          </p:nvSpPr>
          <p:spPr bwMode="auto">
            <a:xfrm>
              <a:off x="3210" y="153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4" name="Line 205"/>
            <p:cNvSpPr>
              <a:spLocks noChangeShapeType="1"/>
            </p:cNvSpPr>
            <p:nvPr/>
          </p:nvSpPr>
          <p:spPr bwMode="auto">
            <a:xfrm>
              <a:off x="3210" y="1582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5" name="Line 206"/>
            <p:cNvSpPr>
              <a:spLocks noChangeShapeType="1"/>
            </p:cNvSpPr>
            <p:nvPr/>
          </p:nvSpPr>
          <p:spPr bwMode="auto">
            <a:xfrm>
              <a:off x="3210" y="160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6" name="Line 207"/>
            <p:cNvSpPr>
              <a:spLocks noChangeShapeType="1"/>
            </p:cNvSpPr>
            <p:nvPr/>
          </p:nvSpPr>
          <p:spPr bwMode="auto">
            <a:xfrm>
              <a:off x="3210" y="16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7" name="Line 208"/>
            <p:cNvSpPr>
              <a:spLocks noChangeShapeType="1"/>
            </p:cNvSpPr>
            <p:nvPr/>
          </p:nvSpPr>
          <p:spPr bwMode="auto">
            <a:xfrm>
              <a:off x="3210" y="16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8" name="Line 209"/>
            <p:cNvSpPr>
              <a:spLocks noChangeShapeType="1"/>
            </p:cNvSpPr>
            <p:nvPr/>
          </p:nvSpPr>
          <p:spPr bwMode="auto">
            <a:xfrm>
              <a:off x="3210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" name="Line 210"/>
            <p:cNvSpPr>
              <a:spLocks noChangeShapeType="1"/>
            </p:cNvSpPr>
            <p:nvPr/>
          </p:nvSpPr>
          <p:spPr bwMode="auto">
            <a:xfrm>
              <a:off x="3210" y="170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" name="Line 211"/>
            <p:cNvSpPr>
              <a:spLocks noChangeShapeType="1"/>
            </p:cNvSpPr>
            <p:nvPr/>
          </p:nvSpPr>
          <p:spPr bwMode="auto">
            <a:xfrm>
              <a:off x="3210" y="172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" name="Line 212"/>
            <p:cNvSpPr>
              <a:spLocks noChangeShapeType="1"/>
            </p:cNvSpPr>
            <p:nvPr/>
          </p:nvSpPr>
          <p:spPr bwMode="auto">
            <a:xfrm>
              <a:off x="3210" y="17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" name="Line 213"/>
            <p:cNvSpPr>
              <a:spLocks noChangeShapeType="1"/>
            </p:cNvSpPr>
            <p:nvPr/>
          </p:nvSpPr>
          <p:spPr bwMode="auto">
            <a:xfrm>
              <a:off x="3210" y="17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3" name="Line 214"/>
            <p:cNvSpPr>
              <a:spLocks noChangeShapeType="1"/>
            </p:cNvSpPr>
            <p:nvPr/>
          </p:nvSpPr>
          <p:spPr bwMode="auto">
            <a:xfrm>
              <a:off x="3210" y="17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4" name="Line 215"/>
            <p:cNvSpPr>
              <a:spLocks noChangeShapeType="1"/>
            </p:cNvSpPr>
            <p:nvPr/>
          </p:nvSpPr>
          <p:spPr bwMode="auto">
            <a:xfrm>
              <a:off x="3210" y="1819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" name="Line 216"/>
            <p:cNvSpPr>
              <a:spLocks noChangeShapeType="1"/>
            </p:cNvSpPr>
            <p:nvPr/>
          </p:nvSpPr>
          <p:spPr bwMode="auto">
            <a:xfrm>
              <a:off x="3210" y="184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6" name="Line 217"/>
            <p:cNvSpPr>
              <a:spLocks noChangeShapeType="1"/>
            </p:cNvSpPr>
            <p:nvPr/>
          </p:nvSpPr>
          <p:spPr bwMode="auto">
            <a:xfrm>
              <a:off x="3210" y="186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" name="Line 218"/>
            <p:cNvSpPr>
              <a:spLocks noChangeShapeType="1"/>
            </p:cNvSpPr>
            <p:nvPr/>
          </p:nvSpPr>
          <p:spPr bwMode="auto">
            <a:xfrm>
              <a:off x="3210" y="19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8" name="Line 219"/>
            <p:cNvSpPr>
              <a:spLocks noChangeShapeType="1"/>
            </p:cNvSpPr>
            <p:nvPr/>
          </p:nvSpPr>
          <p:spPr bwMode="auto">
            <a:xfrm>
              <a:off x="3210" y="189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" name="Line 220"/>
            <p:cNvSpPr>
              <a:spLocks noChangeShapeType="1"/>
            </p:cNvSpPr>
            <p:nvPr/>
          </p:nvSpPr>
          <p:spPr bwMode="auto">
            <a:xfrm>
              <a:off x="3210" y="193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0" name="Line 221"/>
            <p:cNvSpPr>
              <a:spLocks noChangeShapeType="1"/>
            </p:cNvSpPr>
            <p:nvPr/>
          </p:nvSpPr>
          <p:spPr bwMode="auto">
            <a:xfrm>
              <a:off x="3210" y="196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1" name="Line 222"/>
            <p:cNvSpPr>
              <a:spLocks noChangeShapeType="1"/>
            </p:cNvSpPr>
            <p:nvPr/>
          </p:nvSpPr>
          <p:spPr bwMode="auto">
            <a:xfrm>
              <a:off x="3210" y="19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" name="Line 223"/>
            <p:cNvSpPr>
              <a:spLocks noChangeShapeType="1"/>
            </p:cNvSpPr>
            <p:nvPr/>
          </p:nvSpPr>
          <p:spPr bwMode="auto">
            <a:xfrm>
              <a:off x="3210" y="203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" name="Line 224"/>
            <p:cNvSpPr>
              <a:spLocks noChangeShapeType="1"/>
            </p:cNvSpPr>
            <p:nvPr/>
          </p:nvSpPr>
          <p:spPr bwMode="auto">
            <a:xfrm>
              <a:off x="3210" y="200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4" name="Line 225"/>
            <p:cNvSpPr>
              <a:spLocks noChangeShapeType="1"/>
            </p:cNvSpPr>
            <p:nvPr/>
          </p:nvSpPr>
          <p:spPr bwMode="auto">
            <a:xfrm>
              <a:off x="3210" y="205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" name="Line 226"/>
            <p:cNvSpPr>
              <a:spLocks noChangeShapeType="1"/>
            </p:cNvSpPr>
            <p:nvPr/>
          </p:nvSpPr>
          <p:spPr bwMode="auto">
            <a:xfrm>
              <a:off x="3210" y="20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6" name="Line 227"/>
            <p:cNvSpPr>
              <a:spLocks noChangeShapeType="1"/>
            </p:cNvSpPr>
            <p:nvPr/>
          </p:nvSpPr>
          <p:spPr bwMode="auto">
            <a:xfrm>
              <a:off x="3210" y="21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7" name="Line 228"/>
            <p:cNvSpPr>
              <a:spLocks noChangeShapeType="1"/>
            </p:cNvSpPr>
            <p:nvPr/>
          </p:nvSpPr>
          <p:spPr bwMode="auto">
            <a:xfrm>
              <a:off x="3210" y="215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8" name="Line 229"/>
            <p:cNvSpPr>
              <a:spLocks noChangeShapeType="1"/>
            </p:cNvSpPr>
            <p:nvPr/>
          </p:nvSpPr>
          <p:spPr bwMode="auto">
            <a:xfrm>
              <a:off x="3210" y="212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9" name="Line 230"/>
            <p:cNvSpPr>
              <a:spLocks noChangeShapeType="1"/>
            </p:cNvSpPr>
            <p:nvPr/>
          </p:nvSpPr>
          <p:spPr bwMode="auto">
            <a:xfrm>
              <a:off x="3210" y="217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0" name="Line 231"/>
            <p:cNvSpPr>
              <a:spLocks noChangeShapeType="1"/>
            </p:cNvSpPr>
            <p:nvPr/>
          </p:nvSpPr>
          <p:spPr bwMode="auto">
            <a:xfrm>
              <a:off x="3210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1" name="Line 232"/>
            <p:cNvSpPr>
              <a:spLocks noChangeShapeType="1"/>
            </p:cNvSpPr>
            <p:nvPr/>
          </p:nvSpPr>
          <p:spPr bwMode="auto">
            <a:xfrm>
              <a:off x="3210" y="22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2" name="Line 233"/>
            <p:cNvSpPr>
              <a:spLocks noChangeShapeType="1"/>
            </p:cNvSpPr>
            <p:nvPr/>
          </p:nvSpPr>
          <p:spPr bwMode="auto">
            <a:xfrm>
              <a:off x="3210" y="227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3" name="Line 234"/>
            <p:cNvSpPr>
              <a:spLocks noChangeShapeType="1"/>
            </p:cNvSpPr>
            <p:nvPr/>
          </p:nvSpPr>
          <p:spPr bwMode="auto">
            <a:xfrm>
              <a:off x="3210" y="224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4" name="Line 235"/>
            <p:cNvSpPr>
              <a:spLocks noChangeShapeType="1"/>
            </p:cNvSpPr>
            <p:nvPr/>
          </p:nvSpPr>
          <p:spPr bwMode="auto">
            <a:xfrm>
              <a:off x="3210" y="22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5" name="Line 236"/>
            <p:cNvSpPr>
              <a:spLocks noChangeShapeType="1"/>
            </p:cNvSpPr>
            <p:nvPr/>
          </p:nvSpPr>
          <p:spPr bwMode="auto">
            <a:xfrm>
              <a:off x="3210" y="2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6" name="Line 237"/>
            <p:cNvSpPr>
              <a:spLocks noChangeShapeType="1"/>
            </p:cNvSpPr>
            <p:nvPr/>
          </p:nvSpPr>
          <p:spPr bwMode="auto">
            <a:xfrm>
              <a:off x="3210" y="23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7" name="Line 238"/>
            <p:cNvSpPr>
              <a:spLocks noChangeShapeType="1"/>
            </p:cNvSpPr>
            <p:nvPr/>
          </p:nvSpPr>
          <p:spPr bwMode="auto">
            <a:xfrm>
              <a:off x="3210" y="23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8" name="Line 239"/>
            <p:cNvSpPr>
              <a:spLocks noChangeShapeType="1"/>
            </p:cNvSpPr>
            <p:nvPr/>
          </p:nvSpPr>
          <p:spPr bwMode="auto">
            <a:xfrm>
              <a:off x="3210" y="23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9" name="Line 240"/>
            <p:cNvSpPr>
              <a:spLocks noChangeShapeType="1"/>
            </p:cNvSpPr>
            <p:nvPr/>
          </p:nvSpPr>
          <p:spPr bwMode="auto">
            <a:xfrm>
              <a:off x="3210" y="241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0" name="Line 241"/>
            <p:cNvSpPr>
              <a:spLocks noChangeShapeType="1"/>
            </p:cNvSpPr>
            <p:nvPr/>
          </p:nvSpPr>
          <p:spPr bwMode="auto">
            <a:xfrm>
              <a:off x="3210" y="243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1" name="Line 242"/>
            <p:cNvSpPr>
              <a:spLocks noChangeShapeType="1"/>
            </p:cNvSpPr>
            <p:nvPr/>
          </p:nvSpPr>
          <p:spPr bwMode="auto">
            <a:xfrm>
              <a:off x="3210" y="24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2" name="Line 243"/>
            <p:cNvSpPr>
              <a:spLocks noChangeShapeType="1"/>
            </p:cNvSpPr>
            <p:nvPr/>
          </p:nvSpPr>
          <p:spPr bwMode="auto">
            <a:xfrm>
              <a:off x="3210" y="25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3" name="Line 244"/>
            <p:cNvSpPr>
              <a:spLocks noChangeShapeType="1"/>
            </p:cNvSpPr>
            <p:nvPr/>
          </p:nvSpPr>
          <p:spPr bwMode="auto">
            <a:xfrm>
              <a:off x="3210" y="24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4" name="Line 245"/>
            <p:cNvSpPr>
              <a:spLocks noChangeShapeType="1"/>
            </p:cNvSpPr>
            <p:nvPr/>
          </p:nvSpPr>
          <p:spPr bwMode="auto">
            <a:xfrm>
              <a:off x="3210" y="2533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5" name="Line 246"/>
            <p:cNvSpPr>
              <a:spLocks noChangeShapeType="1"/>
            </p:cNvSpPr>
            <p:nvPr/>
          </p:nvSpPr>
          <p:spPr bwMode="auto">
            <a:xfrm>
              <a:off x="3210" y="255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6" name="Line 247"/>
            <p:cNvSpPr>
              <a:spLocks noChangeShapeType="1"/>
            </p:cNvSpPr>
            <p:nvPr/>
          </p:nvSpPr>
          <p:spPr bwMode="auto">
            <a:xfrm>
              <a:off x="3210" y="25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7" name="Line 248"/>
            <p:cNvSpPr>
              <a:spLocks noChangeShapeType="1"/>
            </p:cNvSpPr>
            <p:nvPr/>
          </p:nvSpPr>
          <p:spPr bwMode="auto">
            <a:xfrm>
              <a:off x="3210" y="26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8" name="Line 249"/>
            <p:cNvSpPr>
              <a:spLocks noChangeShapeType="1"/>
            </p:cNvSpPr>
            <p:nvPr/>
          </p:nvSpPr>
          <p:spPr bwMode="auto">
            <a:xfrm>
              <a:off x="3210" y="26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9" name="Line 250"/>
            <p:cNvSpPr>
              <a:spLocks noChangeShapeType="1"/>
            </p:cNvSpPr>
            <p:nvPr/>
          </p:nvSpPr>
          <p:spPr bwMode="auto">
            <a:xfrm>
              <a:off x="3210" y="265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0" name="Text Box 251"/>
            <p:cNvSpPr txBox="1">
              <a:spLocks noChangeArrowheads="1"/>
            </p:cNvSpPr>
            <p:nvPr/>
          </p:nvSpPr>
          <p:spPr bwMode="auto">
            <a:xfrm>
              <a:off x="3150" y="26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</a:t>
              </a:r>
            </a:p>
          </p:txBody>
        </p:sp>
        <p:sp>
          <p:nvSpPr>
            <p:cNvPr id="19731" name="Text Box 252"/>
            <p:cNvSpPr txBox="1">
              <a:spLocks noChangeArrowheads="1"/>
            </p:cNvSpPr>
            <p:nvPr/>
          </p:nvSpPr>
          <p:spPr bwMode="auto">
            <a:xfrm>
              <a:off x="3150" y="248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0</a:t>
              </a:r>
            </a:p>
          </p:txBody>
        </p:sp>
        <p:sp>
          <p:nvSpPr>
            <p:cNvPr id="19732" name="Text Box 253"/>
            <p:cNvSpPr txBox="1">
              <a:spLocks noChangeArrowheads="1"/>
            </p:cNvSpPr>
            <p:nvPr/>
          </p:nvSpPr>
          <p:spPr bwMode="auto">
            <a:xfrm>
              <a:off x="3150" y="236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</a:t>
              </a:r>
            </a:p>
          </p:txBody>
        </p:sp>
        <p:sp>
          <p:nvSpPr>
            <p:cNvPr id="19733" name="Text Box 254"/>
            <p:cNvSpPr txBox="1">
              <a:spLocks noChangeArrowheads="1"/>
            </p:cNvSpPr>
            <p:nvPr/>
          </p:nvSpPr>
          <p:spPr bwMode="auto">
            <a:xfrm>
              <a:off x="3150" y="141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90</a:t>
              </a:r>
            </a:p>
          </p:txBody>
        </p:sp>
        <p:sp>
          <p:nvSpPr>
            <p:cNvPr id="19734" name="Text Box 255"/>
            <p:cNvSpPr txBox="1">
              <a:spLocks noChangeArrowheads="1"/>
            </p:cNvSpPr>
            <p:nvPr/>
          </p:nvSpPr>
          <p:spPr bwMode="auto">
            <a:xfrm>
              <a:off x="3150" y="224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20</a:t>
              </a:r>
            </a:p>
          </p:txBody>
        </p:sp>
        <p:sp>
          <p:nvSpPr>
            <p:cNvPr id="19735" name="Text Box 256"/>
            <p:cNvSpPr txBox="1">
              <a:spLocks noChangeArrowheads="1"/>
            </p:cNvSpPr>
            <p:nvPr/>
          </p:nvSpPr>
          <p:spPr bwMode="auto">
            <a:xfrm>
              <a:off x="3150" y="212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30</a:t>
              </a:r>
            </a:p>
          </p:txBody>
        </p:sp>
        <p:sp>
          <p:nvSpPr>
            <p:cNvPr id="19736" name="Text Box 257"/>
            <p:cNvSpPr txBox="1">
              <a:spLocks noChangeArrowheads="1"/>
            </p:cNvSpPr>
            <p:nvPr/>
          </p:nvSpPr>
          <p:spPr bwMode="auto">
            <a:xfrm>
              <a:off x="3150" y="20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 dirty="0"/>
                <a:t>40</a:t>
              </a:r>
            </a:p>
          </p:txBody>
        </p:sp>
        <p:sp>
          <p:nvSpPr>
            <p:cNvPr id="19737" name="Text Box 258"/>
            <p:cNvSpPr txBox="1">
              <a:spLocks noChangeArrowheads="1"/>
            </p:cNvSpPr>
            <p:nvPr/>
          </p:nvSpPr>
          <p:spPr bwMode="auto">
            <a:xfrm>
              <a:off x="3150" y="1883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 dirty="0"/>
                <a:t>50</a:t>
              </a:r>
            </a:p>
          </p:txBody>
        </p:sp>
        <p:sp>
          <p:nvSpPr>
            <p:cNvPr id="19738" name="Text Box 259"/>
            <p:cNvSpPr txBox="1">
              <a:spLocks noChangeArrowheads="1"/>
            </p:cNvSpPr>
            <p:nvPr/>
          </p:nvSpPr>
          <p:spPr bwMode="auto">
            <a:xfrm>
              <a:off x="3150" y="176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60</a:t>
              </a:r>
            </a:p>
          </p:txBody>
        </p:sp>
        <p:sp>
          <p:nvSpPr>
            <p:cNvPr id="19739" name="Text Box 260"/>
            <p:cNvSpPr txBox="1">
              <a:spLocks noChangeArrowheads="1"/>
            </p:cNvSpPr>
            <p:nvPr/>
          </p:nvSpPr>
          <p:spPr bwMode="auto">
            <a:xfrm>
              <a:off x="3150" y="164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70</a:t>
              </a:r>
            </a:p>
          </p:txBody>
        </p:sp>
        <p:sp>
          <p:nvSpPr>
            <p:cNvPr id="19740" name="Text Box 261"/>
            <p:cNvSpPr txBox="1">
              <a:spLocks noChangeArrowheads="1"/>
            </p:cNvSpPr>
            <p:nvPr/>
          </p:nvSpPr>
          <p:spPr bwMode="auto">
            <a:xfrm>
              <a:off x="3150" y="1529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80</a:t>
              </a:r>
            </a:p>
          </p:txBody>
        </p:sp>
        <p:sp>
          <p:nvSpPr>
            <p:cNvPr id="19741" name="Text Box 262"/>
            <p:cNvSpPr txBox="1">
              <a:spLocks noChangeArrowheads="1"/>
            </p:cNvSpPr>
            <p:nvPr/>
          </p:nvSpPr>
          <p:spPr bwMode="auto">
            <a:xfrm>
              <a:off x="3150" y="1294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100</a:t>
              </a:r>
            </a:p>
          </p:txBody>
        </p:sp>
        <p:sp>
          <p:nvSpPr>
            <p:cNvPr id="19742" name="Text Box 263"/>
            <p:cNvSpPr txBox="1">
              <a:spLocks noChangeArrowheads="1"/>
            </p:cNvSpPr>
            <p:nvPr/>
          </p:nvSpPr>
          <p:spPr bwMode="auto">
            <a:xfrm>
              <a:off x="3150" y="1170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110</a:t>
              </a:r>
            </a:p>
          </p:txBody>
        </p:sp>
        <p:sp>
          <p:nvSpPr>
            <p:cNvPr id="19743" name="Text Box 264"/>
            <p:cNvSpPr txBox="1">
              <a:spLocks noChangeArrowheads="1"/>
            </p:cNvSpPr>
            <p:nvPr/>
          </p:nvSpPr>
          <p:spPr bwMode="auto">
            <a:xfrm>
              <a:off x="3138" y="1104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800" baseline="30000" dirty="0">
                  <a:solidFill>
                    <a:srgbClr val="CC0000"/>
                  </a:solidFill>
                </a:rPr>
                <a:t>0 </a:t>
              </a:r>
              <a:r>
                <a:rPr lang="en-US" sz="800" dirty="0">
                  <a:solidFill>
                    <a:srgbClr val="CC0000"/>
                  </a:solidFill>
                </a:rPr>
                <a:t>C</a:t>
              </a:r>
            </a:p>
          </p:txBody>
        </p:sp>
      </p:grpSp>
      <p:sp>
        <p:nvSpPr>
          <p:cNvPr id="2418" name="Line 370"/>
          <p:cNvSpPr>
            <a:spLocks noChangeShapeType="1"/>
          </p:cNvSpPr>
          <p:nvPr/>
        </p:nvSpPr>
        <p:spPr bwMode="auto">
          <a:xfrm>
            <a:off x="3352800" y="411480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0" name="Line 372"/>
          <p:cNvSpPr>
            <a:spLocks noChangeShapeType="1"/>
          </p:cNvSpPr>
          <p:nvPr/>
        </p:nvSpPr>
        <p:spPr bwMode="auto">
          <a:xfrm>
            <a:off x="3276600" y="41148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1" name="Oval 373"/>
          <p:cNvSpPr>
            <a:spLocks noChangeArrowheads="1"/>
          </p:cNvSpPr>
          <p:nvPr/>
        </p:nvSpPr>
        <p:spPr bwMode="auto">
          <a:xfrm>
            <a:off x="5297366" y="4040189"/>
            <a:ext cx="46892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2" name="Oval 374"/>
          <p:cNvSpPr>
            <a:spLocks noChangeArrowheads="1"/>
          </p:cNvSpPr>
          <p:nvPr/>
        </p:nvSpPr>
        <p:spPr bwMode="auto">
          <a:xfrm>
            <a:off x="5174274" y="4221164"/>
            <a:ext cx="45426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3" name="Oval 375"/>
          <p:cNvSpPr>
            <a:spLocks noChangeArrowheads="1"/>
          </p:cNvSpPr>
          <p:nvPr/>
        </p:nvSpPr>
        <p:spPr bwMode="auto">
          <a:xfrm>
            <a:off x="4887058" y="4105275"/>
            <a:ext cx="45426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4" name="Oval 376"/>
          <p:cNvSpPr>
            <a:spLocks noChangeArrowheads="1"/>
          </p:cNvSpPr>
          <p:nvPr/>
        </p:nvSpPr>
        <p:spPr bwMode="auto">
          <a:xfrm>
            <a:off x="4755174" y="4257675"/>
            <a:ext cx="45426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Oval 377"/>
          <p:cNvSpPr>
            <a:spLocks noChangeArrowheads="1"/>
          </p:cNvSpPr>
          <p:nvPr/>
        </p:nvSpPr>
        <p:spPr bwMode="auto">
          <a:xfrm>
            <a:off x="5402874" y="4229100"/>
            <a:ext cx="45426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" name="Oval 378"/>
          <p:cNvSpPr>
            <a:spLocks noChangeArrowheads="1"/>
          </p:cNvSpPr>
          <p:nvPr/>
        </p:nvSpPr>
        <p:spPr bwMode="auto">
          <a:xfrm>
            <a:off x="5117124" y="4373564"/>
            <a:ext cx="4542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" name="Oval 379"/>
          <p:cNvSpPr>
            <a:spLocks noChangeArrowheads="1"/>
          </p:cNvSpPr>
          <p:nvPr/>
        </p:nvSpPr>
        <p:spPr bwMode="auto">
          <a:xfrm>
            <a:off x="4724401" y="4038600"/>
            <a:ext cx="4542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8" name="Oval 380"/>
          <p:cNvSpPr>
            <a:spLocks noChangeArrowheads="1"/>
          </p:cNvSpPr>
          <p:nvPr/>
        </p:nvSpPr>
        <p:spPr bwMode="auto">
          <a:xfrm>
            <a:off x="4953001" y="4343400"/>
            <a:ext cx="4542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9" name="Oval 381"/>
          <p:cNvSpPr>
            <a:spLocks noChangeArrowheads="1"/>
          </p:cNvSpPr>
          <p:nvPr/>
        </p:nvSpPr>
        <p:spPr bwMode="auto">
          <a:xfrm>
            <a:off x="5288574" y="4259264"/>
            <a:ext cx="45426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30" name="Picture 382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1" y="3962400"/>
            <a:ext cx="8645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1" name="Picture 383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3971925"/>
            <a:ext cx="80597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2" name="Picture 384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1" y="3810000"/>
            <a:ext cx="8645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3" name="Picture 385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76850" y="3805239"/>
            <a:ext cx="80596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4" name="Picture 386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4659" y="3814764"/>
            <a:ext cx="8499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5" name="Picture 387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4996" y="3810000"/>
            <a:ext cx="820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6" name="Picture 388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1" y="4114800"/>
            <a:ext cx="8645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" name="Picture 389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9458" y="4114800"/>
            <a:ext cx="80596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8" name="Picture 390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2758" y="403860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9" name="Picture 391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43097" y="4038600"/>
            <a:ext cx="74734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0" name="Picture 392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6350" y="3729039"/>
            <a:ext cx="762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1" name="Picture 393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58154" y="3729039"/>
            <a:ext cx="7473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2" name="Picture 394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396240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3" name="Picture 395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3404" y="3962400"/>
            <a:ext cx="74734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396"/>
          <p:cNvGrpSpPr>
            <a:grpSpLocks/>
          </p:cNvGrpSpPr>
          <p:nvPr/>
        </p:nvGrpSpPr>
        <p:grpSpPr bwMode="auto">
          <a:xfrm>
            <a:off x="4895851" y="3209925"/>
            <a:ext cx="353157" cy="190500"/>
            <a:chOff x="3084" y="2022"/>
            <a:chExt cx="222" cy="120"/>
          </a:xfrm>
        </p:grpSpPr>
        <p:grpSp>
          <p:nvGrpSpPr>
            <p:cNvPr id="22" name="Group 397"/>
            <p:cNvGrpSpPr>
              <a:grpSpLocks/>
            </p:cNvGrpSpPr>
            <p:nvPr/>
          </p:nvGrpSpPr>
          <p:grpSpPr bwMode="auto">
            <a:xfrm>
              <a:off x="3084" y="2025"/>
              <a:ext cx="222" cy="117"/>
              <a:chOff x="3084" y="2217"/>
              <a:chExt cx="222" cy="117"/>
            </a:xfrm>
          </p:grpSpPr>
          <p:sp>
            <p:nvSpPr>
              <p:cNvPr id="2446" name="Arc 398"/>
              <p:cNvSpPr>
                <a:spLocks/>
              </p:cNvSpPr>
              <p:nvPr/>
            </p:nvSpPr>
            <p:spPr bwMode="auto">
              <a:xfrm flipV="1">
                <a:off x="3084" y="2259"/>
                <a:ext cx="222" cy="75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43199"/>
                  <a:gd name="T1" fmla="*/ 21383 h 22344"/>
                  <a:gd name="T2" fmla="*/ 43186 w 43199"/>
                  <a:gd name="T3" fmla="*/ 22344 h 22344"/>
                  <a:gd name="T4" fmla="*/ 21599 w 43199"/>
                  <a:gd name="T5" fmla="*/ 21600 h 22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2344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</a:path>
                  <a:path w="43199" h="22344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61" name="Arc 399"/>
              <p:cNvSpPr>
                <a:spLocks/>
              </p:cNvSpPr>
              <p:nvPr/>
            </p:nvSpPr>
            <p:spPr bwMode="auto">
              <a:xfrm flipV="1">
                <a:off x="3084" y="2235"/>
                <a:ext cx="222" cy="78"/>
              </a:xfrm>
              <a:custGeom>
                <a:avLst/>
                <a:gdLst>
                  <a:gd name="T0" fmla="*/ 0 w 43199"/>
                  <a:gd name="T1" fmla="*/ 0 h 23233"/>
                  <a:gd name="T2" fmla="*/ 0 w 43199"/>
                  <a:gd name="T3" fmla="*/ 0 h 23233"/>
                  <a:gd name="T4" fmla="*/ 0 w 43199"/>
                  <a:gd name="T5" fmla="*/ 0 h 23233"/>
                  <a:gd name="T6" fmla="*/ 0 60000 65536"/>
                  <a:gd name="T7" fmla="*/ 0 60000 65536"/>
                  <a:gd name="T8" fmla="*/ 0 60000 65536"/>
                  <a:gd name="T9" fmla="*/ 0 w 43199"/>
                  <a:gd name="T10" fmla="*/ 0 h 23233"/>
                  <a:gd name="T11" fmla="*/ 43199 w 43199"/>
                  <a:gd name="T12" fmla="*/ 23233 h 23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9" h="23233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</a:path>
                  <a:path w="43199" h="23233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  <a:lnTo>
                      <a:pt x="21599" y="21600"/>
                    </a:lnTo>
                    <a:lnTo>
                      <a:pt x="0" y="213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2" name="Arc 400"/>
              <p:cNvSpPr>
                <a:spLocks/>
              </p:cNvSpPr>
              <p:nvPr/>
            </p:nvSpPr>
            <p:spPr bwMode="auto">
              <a:xfrm flipV="1">
                <a:off x="3104" y="2227"/>
                <a:ext cx="184" cy="67"/>
              </a:xfrm>
              <a:custGeom>
                <a:avLst/>
                <a:gdLst>
                  <a:gd name="T0" fmla="*/ 0 w 43200"/>
                  <a:gd name="T1" fmla="*/ 0 h 23716"/>
                  <a:gd name="T2" fmla="*/ 0 w 43200"/>
                  <a:gd name="T3" fmla="*/ 0 h 23716"/>
                  <a:gd name="T4" fmla="*/ 0 w 43200"/>
                  <a:gd name="T5" fmla="*/ 0 h 2371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716"/>
                  <a:gd name="T11" fmla="*/ 43200 w 43200"/>
                  <a:gd name="T12" fmla="*/ 23716 h 237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716" fill="none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</a:path>
                  <a:path w="43200" h="23716" stroke="0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  <a:lnTo>
                      <a:pt x="21600" y="21600"/>
                    </a:lnTo>
                    <a:lnTo>
                      <a:pt x="103" y="237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3" name="Arc 401"/>
              <p:cNvSpPr>
                <a:spLocks/>
              </p:cNvSpPr>
              <p:nvPr/>
            </p:nvSpPr>
            <p:spPr bwMode="auto">
              <a:xfrm flipV="1">
                <a:off x="3105" y="2217"/>
                <a:ext cx="182" cy="60"/>
              </a:xfrm>
              <a:custGeom>
                <a:avLst/>
                <a:gdLst>
                  <a:gd name="T0" fmla="*/ 0 w 42623"/>
                  <a:gd name="T1" fmla="*/ 0 h 21600"/>
                  <a:gd name="T2" fmla="*/ 0 w 42623"/>
                  <a:gd name="T3" fmla="*/ 0 h 21600"/>
                  <a:gd name="T4" fmla="*/ 0 w 426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623"/>
                  <a:gd name="T10" fmla="*/ 0 h 21600"/>
                  <a:gd name="T11" fmla="*/ 42623 w 426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23" h="21600" fill="none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</a:path>
                  <a:path w="42623" h="21600" stroke="0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  <a:lnTo>
                      <a:pt x="21263" y="21600"/>
                    </a:lnTo>
                    <a:lnTo>
                      <a:pt x="0" y="17799"/>
                    </a:ln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59" name="Arc 402"/>
            <p:cNvSpPr>
              <a:spLocks/>
            </p:cNvSpPr>
            <p:nvPr/>
          </p:nvSpPr>
          <p:spPr bwMode="auto">
            <a:xfrm flipV="1">
              <a:off x="3140" y="2022"/>
              <a:ext cx="35" cy="12"/>
            </a:xfrm>
            <a:custGeom>
              <a:avLst/>
              <a:gdLst>
                <a:gd name="T0" fmla="*/ 0 w 42104"/>
                <a:gd name="T1" fmla="*/ 0 h 21600"/>
                <a:gd name="T2" fmla="*/ 0 w 42104"/>
                <a:gd name="T3" fmla="*/ 0 h 21600"/>
                <a:gd name="T4" fmla="*/ 0 w 4210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04"/>
                <a:gd name="T10" fmla="*/ 0 h 21600"/>
                <a:gd name="T11" fmla="*/ 42104 w 421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04" h="21600" fill="none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</a:path>
                <a:path w="42104" h="21600" stroke="0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  <a:lnTo>
                    <a:pt x="21019" y="21600"/>
                  </a:lnTo>
                  <a:lnTo>
                    <a:pt x="0" y="16622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403"/>
          <p:cNvGrpSpPr>
            <a:grpSpLocks/>
          </p:cNvGrpSpPr>
          <p:nvPr/>
        </p:nvGrpSpPr>
        <p:grpSpPr bwMode="auto">
          <a:xfrm>
            <a:off x="3181351" y="5022851"/>
            <a:ext cx="274026" cy="206375"/>
            <a:chOff x="4224" y="1968"/>
            <a:chExt cx="144" cy="108"/>
          </a:xfrm>
        </p:grpSpPr>
        <p:sp>
          <p:nvSpPr>
            <p:cNvPr id="19556" name="Freeform 404"/>
            <p:cNvSpPr>
              <a:spLocks/>
            </p:cNvSpPr>
            <p:nvPr/>
          </p:nvSpPr>
          <p:spPr bwMode="auto">
            <a:xfrm>
              <a:off x="4224" y="1968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405"/>
            <p:cNvSpPr>
              <a:spLocks/>
            </p:cNvSpPr>
            <p:nvPr/>
          </p:nvSpPr>
          <p:spPr bwMode="auto">
            <a:xfrm rot="7895004">
              <a:off x="4272" y="1980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406"/>
          <p:cNvGrpSpPr>
            <a:grpSpLocks/>
          </p:cNvGrpSpPr>
          <p:nvPr/>
        </p:nvGrpSpPr>
        <p:grpSpPr bwMode="auto">
          <a:xfrm>
            <a:off x="6519497" y="2819401"/>
            <a:ext cx="1104900" cy="904875"/>
            <a:chOff x="2952" y="1398"/>
            <a:chExt cx="696" cy="570"/>
          </a:xfrm>
        </p:grpSpPr>
        <p:sp>
          <p:nvSpPr>
            <p:cNvPr id="19545" name="Freeform 407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408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Freeform 409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Freeform 410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411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412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19554" name="Freeform 413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9 w 1112"/>
                  <a:gd name="T1" fmla="*/ 2 h 1094"/>
                  <a:gd name="T2" fmla="*/ 9 w 1112"/>
                  <a:gd name="T3" fmla="*/ 3 h 1094"/>
                  <a:gd name="T4" fmla="*/ 8 w 1112"/>
                  <a:gd name="T5" fmla="*/ 3 h 1094"/>
                  <a:gd name="T6" fmla="*/ 8 w 1112"/>
                  <a:gd name="T7" fmla="*/ 4 h 1094"/>
                  <a:gd name="T8" fmla="*/ 8 w 1112"/>
                  <a:gd name="T9" fmla="*/ 5 h 1094"/>
                  <a:gd name="T10" fmla="*/ 8 w 1112"/>
                  <a:gd name="T11" fmla="*/ 6 h 1094"/>
                  <a:gd name="T12" fmla="*/ 8 w 1112"/>
                  <a:gd name="T13" fmla="*/ 7 h 1094"/>
                  <a:gd name="T14" fmla="*/ 8 w 1112"/>
                  <a:gd name="T15" fmla="*/ 8 h 1094"/>
                  <a:gd name="T16" fmla="*/ 8 w 1112"/>
                  <a:gd name="T17" fmla="*/ 8 h 1094"/>
                  <a:gd name="T18" fmla="*/ 8 w 1112"/>
                  <a:gd name="T19" fmla="*/ 9 h 1094"/>
                  <a:gd name="T20" fmla="*/ 2 w 1112"/>
                  <a:gd name="T21" fmla="*/ 9 h 1094"/>
                  <a:gd name="T22" fmla="*/ 2 w 1112"/>
                  <a:gd name="T23" fmla="*/ 4 h 1094"/>
                  <a:gd name="T24" fmla="*/ 1 w 1112"/>
                  <a:gd name="T25" fmla="*/ 1 h 1094"/>
                  <a:gd name="T26" fmla="*/ 0 w 1112"/>
                  <a:gd name="T27" fmla="*/ 0 h 1094"/>
                  <a:gd name="T28" fmla="*/ 4 w 1112"/>
                  <a:gd name="T29" fmla="*/ 1 h 1094"/>
                  <a:gd name="T30" fmla="*/ 6 w 1112"/>
                  <a:gd name="T31" fmla="*/ 1 h 1094"/>
                  <a:gd name="T32" fmla="*/ 8 w 1112"/>
                  <a:gd name="T33" fmla="*/ 1 h 1094"/>
                  <a:gd name="T34" fmla="*/ 9 w 1112"/>
                  <a:gd name="T35" fmla="*/ 2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5" name="Oval 414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51" name="Freeform 415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416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8 w 53"/>
                <a:gd name="T3" fmla="*/ 3 h 34"/>
                <a:gd name="T4" fmla="*/ 23 w 53"/>
                <a:gd name="T5" fmla="*/ 11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417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26" name="Freeform 418"/>
          <p:cNvSpPr>
            <a:spLocks/>
          </p:cNvSpPr>
          <p:nvPr/>
        </p:nvSpPr>
        <p:spPr bwMode="auto">
          <a:xfrm>
            <a:off x="6411059" y="3448051"/>
            <a:ext cx="136280" cy="73025"/>
          </a:xfrm>
          <a:custGeom>
            <a:avLst/>
            <a:gdLst>
              <a:gd name="T0" fmla="*/ 2147483647 w 120"/>
              <a:gd name="T1" fmla="*/ 0 h 66"/>
              <a:gd name="T2" fmla="*/ 0 w 120"/>
              <a:gd name="T3" fmla="*/ 2147483647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7" name="Freeform 419"/>
          <p:cNvSpPr>
            <a:spLocks/>
          </p:cNvSpPr>
          <p:nvPr/>
        </p:nvSpPr>
        <p:spPr bwMode="auto">
          <a:xfrm>
            <a:off x="6610351" y="3371851"/>
            <a:ext cx="136280" cy="73025"/>
          </a:xfrm>
          <a:custGeom>
            <a:avLst/>
            <a:gdLst>
              <a:gd name="T0" fmla="*/ 2147483647 w 120"/>
              <a:gd name="T1" fmla="*/ 0 h 66"/>
              <a:gd name="T2" fmla="*/ 0 w 120"/>
              <a:gd name="T3" fmla="*/ 2147483647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420"/>
          <p:cNvGrpSpPr>
            <a:grpSpLocks/>
          </p:cNvGrpSpPr>
          <p:nvPr/>
        </p:nvGrpSpPr>
        <p:grpSpPr bwMode="auto">
          <a:xfrm>
            <a:off x="6311412" y="2908301"/>
            <a:ext cx="1104900" cy="904875"/>
            <a:chOff x="2952" y="1398"/>
            <a:chExt cx="696" cy="570"/>
          </a:xfrm>
        </p:grpSpPr>
        <p:sp>
          <p:nvSpPr>
            <p:cNvPr id="19534" name="Freeform 421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422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423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424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425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426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19543" name="Freeform 427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9 w 1112"/>
                  <a:gd name="T1" fmla="*/ 2 h 1094"/>
                  <a:gd name="T2" fmla="*/ 9 w 1112"/>
                  <a:gd name="T3" fmla="*/ 3 h 1094"/>
                  <a:gd name="T4" fmla="*/ 8 w 1112"/>
                  <a:gd name="T5" fmla="*/ 3 h 1094"/>
                  <a:gd name="T6" fmla="*/ 8 w 1112"/>
                  <a:gd name="T7" fmla="*/ 4 h 1094"/>
                  <a:gd name="T8" fmla="*/ 8 w 1112"/>
                  <a:gd name="T9" fmla="*/ 5 h 1094"/>
                  <a:gd name="T10" fmla="*/ 8 w 1112"/>
                  <a:gd name="T11" fmla="*/ 6 h 1094"/>
                  <a:gd name="T12" fmla="*/ 8 w 1112"/>
                  <a:gd name="T13" fmla="*/ 7 h 1094"/>
                  <a:gd name="T14" fmla="*/ 8 w 1112"/>
                  <a:gd name="T15" fmla="*/ 8 h 1094"/>
                  <a:gd name="T16" fmla="*/ 8 w 1112"/>
                  <a:gd name="T17" fmla="*/ 8 h 1094"/>
                  <a:gd name="T18" fmla="*/ 8 w 1112"/>
                  <a:gd name="T19" fmla="*/ 9 h 1094"/>
                  <a:gd name="T20" fmla="*/ 2 w 1112"/>
                  <a:gd name="T21" fmla="*/ 9 h 1094"/>
                  <a:gd name="T22" fmla="*/ 2 w 1112"/>
                  <a:gd name="T23" fmla="*/ 4 h 1094"/>
                  <a:gd name="T24" fmla="*/ 1 w 1112"/>
                  <a:gd name="T25" fmla="*/ 1 h 1094"/>
                  <a:gd name="T26" fmla="*/ 0 w 1112"/>
                  <a:gd name="T27" fmla="*/ 0 h 1094"/>
                  <a:gd name="T28" fmla="*/ 4 w 1112"/>
                  <a:gd name="T29" fmla="*/ 1 h 1094"/>
                  <a:gd name="T30" fmla="*/ 6 w 1112"/>
                  <a:gd name="T31" fmla="*/ 1 h 1094"/>
                  <a:gd name="T32" fmla="*/ 8 w 1112"/>
                  <a:gd name="T33" fmla="*/ 1 h 1094"/>
                  <a:gd name="T34" fmla="*/ 9 w 1112"/>
                  <a:gd name="T35" fmla="*/ 2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4" name="Oval 428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40" name="Freeform 429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430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8 w 53"/>
                <a:gd name="T3" fmla="*/ 3 h 34"/>
                <a:gd name="T4" fmla="*/ 23 w 53"/>
                <a:gd name="T5" fmla="*/ 11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431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80" name="Text Box 432"/>
          <p:cNvSpPr txBox="1">
            <a:spLocks noChangeArrowheads="1"/>
          </p:cNvSpPr>
          <p:nvPr/>
        </p:nvSpPr>
        <p:spPr bwMode="auto">
          <a:xfrm>
            <a:off x="2226072" y="3273623"/>
            <a:ext cx="898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1" name="Text Box 433"/>
          <p:cNvSpPr txBox="1">
            <a:spLocks noChangeArrowheads="1"/>
          </p:cNvSpPr>
          <p:nvPr/>
        </p:nvSpPr>
        <p:spPr bwMode="auto">
          <a:xfrm>
            <a:off x="2285207" y="1216223"/>
            <a:ext cx="1448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143000"/>
            <a:ext cx="1283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grpSp>
        <p:nvGrpSpPr>
          <p:cNvPr id="438" name="Group 188"/>
          <p:cNvGrpSpPr>
            <a:grpSpLocks/>
          </p:cNvGrpSpPr>
          <p:nvPr/>
        </p:nvGrpSpPr>
        <p:grpSpPr bwMode="auto">
          <a:xfrm>
            <a:off x="1524000" y="1143000"/>
            <a:ext cx="485043" cy="2573338"/>
            <a:chOff x="3138" y="1104"/>
            <a:chExt cx="156" cy="1573"/>
          </a:xfrm>
        </p:grpSpPr>
        <p:sp>
          <p:nvSpPr>
            <p:cNvPr id="439" name="Line 189"/>
            <p:cNvSpPr>
              <a:spLocks noChangeShapeType="1"/>
            </p:cNvSpPr>
            <p:nvPr/>
          </p:nvSpPr>
          <p:spPr bwMode="auto">
            <a:xfrm>
              <a:off x="3210" y="1225"/>
              <a:ext cx="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Line 190"/>
            <p:cNvSpPr>
              <a:spLocks noChangeShapeType="1"/>
            </p:cNvSpPr>
            <p:nvPr/>
          </p:nvSpPr>
          <p:spPr bwMode="auto">
            <a:xfrm>
              <a:off x="3210" y="1180"/>
              <a:ext cx="0" cy="14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Line 191"/>
            <p:cNvSpPr>
              <a:spLocks noChangeShapeType="1"/>
            </p:cNvSpPr>
            <p:nvPr/>
          </p:nvSpPr>
          <p:spPr bwMode="auto">
            <a:xfrm>
              <a:off x="3210" y="12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Line 192"/>
            <p:cNvSpPr>
              <a:spLocks noChangeShapeType="1"/>
            </p:cNvSpPr>
            <p:nvPr/>
          </p:nvSpPr>
          <p:spPr bwMode="auto">
            <a:xfrm>
              <a:off x="3210" y="12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Line 193"/>
            <p:cNvSpPr>
              <a:spLocks noChangeShapeType="1"/>
            </p:cNvSpPr>
            <p:nvPr/>
          </p:nvSpPr>
          <p:spPr bwMode="auto">
            <a:xfrm>
              <a:off x="3210" y="132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Line 194"/>
            <p:cNvSpPr>
              <a:spLocks noChangeShapeType="1"/>
            </p:cNvSpPr>
            <p:nvPr/>
          </p:nvSpPr>
          <p:spPr bwMode="auto">
            <a:xfrm>
              <a:off x="3210" y="12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Line 195"/>
            <p:cNvSpPr>
              <a:spLocks noChangeShapeType="1"/>
            </p:cNvSpPr>
            <p:nvPr/>
          </p:nvSpPr>
          <p:spPr bwMode="auto">
            <a:xfrm>
              <a:off x="3210" y="1345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Line 196"/>
            <p:cNvSpPr>
              <a:spLocks noChangeShapeType="1"/>
            </p:cNvSpPr>
            <p:nvPr/>
          </p:nvSpPr>
          <p:spPr bwMode="auto">
            <a:xfrm>
              <a:off x="3210" y="13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Line 197"/>
            <p:cNvSpPr>
              <a:spLocks noChangeShapeType="1"/>
            </p:cNvSpPr>
            <p:nvPr/>
          </p:nvSpPr>
          <p:spPr bwMode="auto">
            <a:xfrm>
              <a:off x="3210" y="139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Line 198"/>
            <p:cNvSpPr>
              <a:spLocks noChangeShapeType="1"/>
            </p:cNvSpPr>
            <p:nvPr/>
          </p:nvSpPr>
          <p:spPr bwMode="auto">
            <a:xfrm>
              <a:off x="3210" y="14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Line 199"/>
            <p:cNvSpPr>
              <a:spLocks noChangeShapeType="1"/>
            </p:cNvSpPr>
            <p:nvPr/>
          </p:nvSpPr>
          <p:spPr bwMode="auto">
            <a:xfrm>
              <a:off x="3210" y="141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Line 200"/>
            <p:cNvSpPr>
              <a:spLocks noChangeShapeType="1"/>
            </p:cNvSpPr>
            <p:nvPr/>
          </p:nvSpPr>
          <p:spPr bwMode="auto">
            <a:xfrm>
              <a:off x="3210" y="1465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Line 201"/>
            <p:cNvSpPr>
              <a:spLocks noChangeShapeType="1"/>
            </p:cNvSpPr>
            <p:nvPr/>
          </p:nvSpPr>
          <p:spPr bwMode="auto">
            <a:xfrm>
              <a:off x="3210" y="14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Line 202"/>
            <p:cNvSpPr>
              <a:spLocks noChangeShapeType="1"/>
            </p:cNvSpPr>
            <p:nvPr/>
          </p:nvSpPr>
          <p:spPr bwMode="auto">
            <a:xfrm>
              <a:off x="3210" y="151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Line 203"/>
            <p:cNvSpPr>
              <a:spLocks noChangeShapeType="1"/>
            </p:cNvSpPr>
            <p:nvPr/>
          </p:nvSpPr>
          <p:spPr bwMode="auto">
            <a:xfrm>
              <a:off x="3210" y="15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Line 204"/>
            <p:cNvSpPr>
              <a:spLocks noChangeShapeType="1"/>
            </p:cNvSpPr>
            <p:nvPr/>
          </p:nvSpPr>
          <p:spPr bwMode="auto">
            <a:xfrm>
              <a:off x="3210" y="153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Line 205"/>
            <p:cNvSpPr>
              <a:spLocks noChangeShapeType="1"/>
            </p:cNvSpPr>
            <p:nvPr/>
          </p:nvSpPr>
          <p:spPr bwMode="auto">
            <a:xfrm>
              <a:off x="3210" y="1582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Line 206"/>
            <p:cNvSpPr>
              <a:spLocks noChangeShapeType="1"/>
            </p:cNvSpPr>
            <p:nvPr/>
          </p:nvSpPr>
          <p:spPr bwMode="auto">
            <a:xfrm>
              <a:off x="3210" y="160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Line 207"/>
            <p:cNvSpPr>
              <a:spLocks noChangeShapeType="1"/>
            </p:cNvSpPr>
            <p:nvPr/>
          </p:nvSpPr>
          <p:spPr bwMode="auto">
            <a:xfrm>
              <a:off x="3210" y="16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Line 208"/>
            <p:cNvSpPr>
              <a:spLocks noChangeShapeType="1"/>
            </p:cNvSpPr>
            <p:nvPr/>
          </p:nvSpPr>
          <p:spPr bwMode="auto">
            <a:xfrm>
              <a:off x="3210" y="16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Line 209"/>
            <p:cNvSpPr>
              <a:spLocks noChangeShapeType="1"/>
            </p:cNvSpPr>
            <p:nvPr/>
          </p:nvSpPr>
          <p:spPr bwMode="auto">
            <a:xfrm>
              <a:off x="3210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Line 210"/>
            <p:cNvSpPr>
              <a:spLocks noChangeShapeType="1"/>
            </p:cNvSpPr>
            <p:nvPr/>
          </p:nvSpPr>
          <p:spPr bwMode="auto">
            <a:xfrm>
              <a:off x="3210" y="170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Line 211"/>
            <p:cNvSpPr>
              <a:spLocks noChangeShapeType="1"/>
            </p:cNvSpPr>
            <p:nvPr/>
          </p:nvSpPr>
          <p:spPr bwMode="auto">
            <a:xfrm>
              <a:off x="3210" y="172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Line 212"/>
            <p:cNvSpPr>
              <a:spLocks noChangeShapeType="1"/>
            </p:cNvSpPr>
            <p:nvPr/>
          </p:nvSpPr>
          <p:spPr bwMode="auto">
            <a:xfrm>
              <a:off x="3210" y="17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Line 213"/>
            <p:cNvSpPr>
              <a:spLocks noChangeShapeType="1"/>
            </p:cNvSpPr>
            <p:nvPr/>
          </p:nvSpPr>
          <p:spPr bwMode="auto">
            <a:xfrm>
              <a:off x="3210" y="17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Line 214"/>
            <p:cNvSpPr>
              <a:spLocks noChangeShapeType="1"/>
            </p:cNvSpPr>
            <p:nvPr/>
          </p:nvSpPr>
          <p:spPr bwMode="auto">
            <a:xfrm>
              <a:off x="3210" y="17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Line 215"/>
            <p:cNvSpPr>
              <a:spLocks noChangeShapeType="1"/>
            </p:cNvSpPr>
            <p:nvPr/>
          </p:nvSpPr>
          <p:spPr bwMode="auto">
            <a:xfrm>
              <a:off x="3210" y="1819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Line 216"/>
            <p:cNvSpPr>
              <a:spLocks noChangeShapeType="1"/>
            </p:cNvSpPr>
            <p:nvPr/>
          </p:nvSpPr>
          <p:spPr bwMode="auto">
            <a:xfrm>
              <a:off x="3210" y="184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Line 217"/>
            <p:cNvSpPr>
              <a:spLocks noChangeShapeType="1"/>
            </p:cNvSpPr>
            <p:nvPr/>
          </p:nvSpPr>
          <p:spPr bwMode="auto">
            <a:xfrm>
              <a:off x="3210" y="186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Line 218"/>
            <p:cNvSpPr>
              <a:spLocks noChangeShapeType="1"/>
            </p:cNvSpPr>
            <p:nvPr/>
          </p:nvSpPr>
          <p:spPr bwMode="auto">
            <a:xfrm>
              <a:off x="3210" y="19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Line 219"/>
            <p:cNvSpPr>
              <a:spLocks noChangeShapeType="1"/>
            </p:cNvSpPr>
            <p:nvPr/>
          </p:nvSpPr>
          <p:spPr bwMode="auto">
            <a:xfrm>
              <a:off x="3210" y="189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Line 220"/>
            <p:cNvSpPr>
              <a:spLocks noChangeShapeType="1"/>
            </p:cNvSpPr>
            <p:nvPr/>
          </p:nvSpPr>
          <p:spPr bwMode="auto">
            <a:xfrm>
              <a:off x="3210" y="193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Line 221"/>
            <p:cNvSpPr>
              <a:spLocks noChangeShapeType="1"/>
            </p:cNvSpPr>
            <p:nvPr/>
          </p:nvSpPr>
          <p:spPr bwMode="auto">
            <a:xfrm>
              <a:off x="3210" y="196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Line 222"/>
            <p:cNvSpPr>
              <a:spLocks noChangeShapeType="1"/>
            </p:cNvSpPr>
            <p:nvPr/>
          </p:nvSpPr>
          <p:spPr bwMode="auto">
            <a:xfrm>
              <a:off x="3210" y="19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Line 223"/>
            <p:cNvSpPr>
              <a:spLocks noChangeShapeType="1"/>
            </p:cNvSpPr>
            <p:nvPr/>
          </p:nvSpPr>
          <p:spPr bwMode="auto">
            <a:xfrm>
              <a:off x="3210" y="203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Line 224"/>
            <p:cNvSpPr>
              <a:spLocks noChangeShapeType="1"/>
            </p:cNvSpPr>
            <p:nvPr/>
          </p:nvSpPr>
          <p:spPr bwMode="auto">
            <a:xfrm>
              <a:off x="3210" y="200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Line 225"/>
            <p:cNvSpPr>
              <a:spLocks noChangeShapeType="1"/>
            </p:cNvSpPr>
            <p:nvPr/>
          </p:nvSpPr>
          <p:spPr bwMode="auto">
            <a:xfrm>
              <a:off x="3210" y="205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Line 226"/>
            <p:cNvSpPr>
              <a:spLocks noChangeShapeType="1"/>
            </p:cNvSpPr>
            <p:nvPr/>
          </p:nvSpPr>
          <p:spPr bwMode="auto">
            <a:xfrm>
              <a:off x="3210" y="20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Line 227"/>
            <p:cNvSpPr>
              <a:spLocks noChangeShapeType="1"/>
            </p:cNvSpPr>
            <p:nvPr/>
          </p:nvSpPr>
          <p:spPr bwMode="auto">
            <a:xfrm>
              <a:off x="3210" y="21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Line 228"/>
            <p:cNvSpPr>
              <a:spLocks noChangeShapeType="1"/>
            </p:cNvSpPr>
            <p:nvPr/>
          </p:nvSpPr>
          <p:spPr bwMode="auto">
            <a:xfrm>
              <a:off x="3210" y="215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Line 229"/>
            <p:cNvSpPr>
              <a:spLocks noChangeShapeType="1"/>
            </p:cNvSpPr>
            <p:nvPr/>
          </p:nvSpPr>
          <p:spPr bwMode="auto">
            <a:xfrm>
              <a:off x="3210" y="212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Line 230"/>
            <p:cNvSpPr>
              <a:spLocks noChangeShapeType="1"/>
            </p:cNvSpPr>
            <p:nvPr/>
          </p:nvSpPr>
          <p:spPr bwMode="auto">
            <a:xfrm>
              <a:off x="3210" y="217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Line 231"/>
            <p:cNvSpPr>
              <a:spLocks noChangeShapeType="1"/>
            </p:cNvSpPr>
            <p:nvPr/>
          </p:nvSpPr>
          <p:spPr bwMode="auto">
            <a:xfrm>
              <a:off x="3210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Line 232"/>
            <p:cNvSpPr>
              <a:spLocks noChangeShapeType="1"/>
            </p:cNvSpPr>
            <p:nvPr/>
          </p:nvSpPr>
          <p:spPr bwMode="auto">
            <a:xfrm>
              <a:off x="3210" y="22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Line 233"/>
            <p:cNvSpPr>
              <a:spLocks noChangeShapeType="1"/>
            </p:cNvSpPr>
            <p:nvPr/>
          </p:nvSpPr>
          <p:spPr bwMode="auto">
            <a:xfrm>
              <a:off x="3210" y="227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Line 234"/>
            <p:cNvSpPr>
              <a:spLocks noChangeShapeType="1"/>
            </p:cNvSpPr>
            <p:nvPr/>
          </p:nvSpPr>
          <p:spPr bwMode="auto">
            <a:xfrm>
              <a:off x="3210" y="224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Line 235"/>
            <p:cNvSpPr>
              <a:spLocks noChangeShapeType="1"/>
            </p:cNvSpPr>
            <p:nvPr/>
          </p:nvSpPr>
          <p:spPr bwMode="auto">
            <a:xfrm>
              <a:off x="3210" y="22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Line 236"/>
            <p:cNvSpPr>
              <a:spLocks noChangeShapeType="1"/>
            </p:cNvSpPr>
            <p:nvPr/>
          </p:nvSpPr>
          <p:spPr bwMode="auto">
            <a:xfrm>
              <a:off x="3210" y="2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Line 237"/>
            <p:cNvSpPr>
              <a:spLocks noChangeShapeType="1"/>
            </p:cNvSpPr>
            <p:nvPr/>
          </p:nvSpPr>
          <p:spPr bwMode="auto">
            <a:xfrm>
              <a:off x="3210" y="23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Line 238"/>
            <p:cNvSpPr>
              <a:spLocks noChangeShapeType="1"/>
            </p:cNvSpPr>
            <p:nvPr/>
          </p:nvSpPr>
          <p:spPr bwMode="auto">
            <a:xfrm>
              <a:off x="3210" y="23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Line 239"/>
            <p:cNvSpPr>
              <a:spLocks noChangeShapeType="1"/>
            </p:cNvSpPr>
            <p:nvPr/>
          </p:nvSpPr>
          <p:spPr bwMode="auto">
            <a:xfrm>
              <a:off x="3210" y="23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240"/>
            <p:cNvSpPr>
              <a:spLocks noChangeShapeType="1"/>
            </p:cNvSpPr>
            <p:nvPr/>
          </p:nvSpPr>
          <p:spPr bwMode="auto">
            <a:xfrm>
              <a:off x="3210" y="241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241"/>
            <p:cNvSpPr>
              <a:spLocks noChangeShapeType="1"/>
            </p:cNvSpPr>
            <p:nvPr/>
          </p:nvSpPr>
          <p:spPr bwMode="auto">
            <a:xfrm>
              <a:off x="3210" y="243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242"/>
            <p:cNvSpPr>
              <a:spLocks noChangeShapeType="1"/>
            </p:cNvSpPr>
            <p:nvPr/>
          </p:nvSpPr>
          <p:spPr bwMode="auto">
            <a:xfrm>
              <a:off x="3210" y="24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243"/>
            <p:cNvSpPr>
              <a:spLocks noChangeShapeType="1"/>
            </p:cNvSpPr>
            <p:nvPr/>
          </p:nvSpPr>
          <p:spPr bwMode="auto">
            <a:xfrm>
              <a:off x="3210" y="25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244"/>
            <p:cNvSpPr>
              <a:spLocks noChangeShapeType="1"/>
            </p:cNvSpPr>
            <p:nvPr/>
          </p:nvSpPr>
          <p:spPr bwMode="auto">
            <a:xfrm>
              <a:off x="3210" y="24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245"/>
            <p:cNvSpPr>
              <a:spLocks noChangeShapeType="1"/>
            </p:cNvSpPr>
            <p:nvPr/>
          </p:nvSpPr>
          <p:spPr bwMode="auto">
            <a:xfrm>
              <a:off x="3210" y="2533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246"/>
            <p:cNvSpPr>
              <a:spLocks noChangeShapeType="1"/>
            </p:cNvSpPr>
            <p:nvPr/>
          </p:nvSpPr>
          <p:spPr bwMode="auto">
            <a:xfrm>
              <a:off x="3210" y="255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247"/>
            <p:cNvSpPr>
              <a:spLocks noChangeShapeType="1"/>
            </p:cNvSpPr>
            <p:nvPr/>
          </p:nvSpPr>
          <p:spPr bwMode="auto">
            <a:xfrm>
              <a:off x="3210" y="25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248"/>
            <p:cNvSpPr>
              <a:spLocks noChangeShapeType="1"/>
            </p:cNvSpPr>
            <p:nvPr/>
          </p:nvSpPr>
          <p:spPr bwMode="auto">
            <a:xfrm>
              <a:off x="3210" y="26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249"/>
            <p:cNvSpPr>
              <a:spLocks noChangeShapeType="1"/>
            </p:cNvSpPr>
            <p:nvPr/>
          </p:nvSpPr>
          <p:spPr bwMode="auto">
            <a:xfrm>
              <a:off x="3210" y="26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250"/>
            <p:cNvSpPr>
              <a:spLocks noChangeShapeType="1"/>
            </p:cNvSpPr>
            <p:nvPr/>
          </p:nvSpPr>
          <p:spPr bwMode="auto">
            <a:xfrm>
              <a:off x="3210" y="265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Text Box 251"/>
            <p:cNvSpPr txBox="1">
              <a:spLocks noChangeArrowheads="1"/>
            </p:cNvSpPr>
            <p:nvPr/>
          </p:nvSpPr>
          <p:spPr bwMode="auto">
            <a:xfrm>
              <a:off x="3150" y="26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</a:t>
              </a:r>
            </a:p>
          </p:txBody>
        </p:sp>
        <p:sp>
          <p:nvSpPr>
            <p:cNvPr id="502" name="Text Box 252"/>
            <p:cNvSpPr txBox="1">
              <a:spLocks noChangeArrowheads="1"/>
            </p:cNvSpPr>
            <p:nvPr/>
          </p:nvSpPr>
          <p:spPr bwMode="auto">
            <a:xfrm>
              <a:off x="3150" y="248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0</a:t>
              </a:r>
            </a:p>
          </p:txBody>
        </p:sp>
        <p:sp>
          <p:nvSpPr>
            <p:cNvPr id="503" name="Text Box 253"/>
            <p:cNvSpPr txBox="1">
              <a:spLocks noChangeArrowheads="1"/>
            </p:cNvSpPr>
            <p:nvPr/>
          </p:nvSpPr>
          <p:spPr bwMode="auto">
            <a:xfrm>
              <a:off x="3150" y="236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</a:t>
              </a:r>
            </a:p>
          </p:txBody>
        </p:sp>
        <p:sp>
          <p:nvSpPr>
            <p:cNvPr id="504" name="Text Box 254"/>
            <p:cNvSpPr txBox="1">
              <a:spLocks noChangeArrowheads="1"/>
            </p:cNvSpPr>
            <p:nvPr/>
          </p:nvSpPr>
          <p:spPr bwMode="auto">
            <a:xfrm>
              <a:off x="3150" y="141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90</a:t>
              </a:r>
            </a:p>
          </p:txBody>
        </p:sp>
        <p:sp>
          <p:nvSpPr>
            <p:cNvPr id="505" name="Text Box 255"/>
            <p:cNvSpPr txBox="1">
              <a:spLocks noChangeArrowheads="1"/>
            </p:cNvSpPr>
            <p:nvPr/>
          </p:nvSpPr>
          <p:spPr bwMode="auto">
            <a:xfrm>
              <a:off x="3150" y="224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20</a:t>
              </a:r>
            </a:p>
          </p:txBody>
        </p:sp>
        <p:sp>
          <p:nvSpPr>
            <p:cNvPr id="506" name="Text Box 256"/>
            <p:cNvSpPr txBox="1">
              <a:spLocks noChangeArrowheads="1"/>
            </p:cNvSpPr>
            <p:nvPr/>
          </p:nvSpPr>
          <p:spPr bwMode="auto">
            <a:xfrm>
              <a:off x="3150" y="212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30</a:t>
              </a:r>
            </a:p>
          </p:txBody>
        </p:sp>
        <p:sp>
          <p:nvSpPr>
            <p:cNvPr id="507" name="Text Box 257"/>
            <p:cNvSpPr txBox="1">
              <a:spLocks noChangeArrowheads="1"/>
            </p:cNvSpPr>
            <p:nvPr/>
          </p:nvSpPr>
          <p:spPr bwMode="auto">
            <a:xfrm>
              <a:off x="3150" y="20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 dirty="0"/>
                <a:t>40</a:t>
              </a:r>
            </a:p>
          </p:txBody>
        </p:sp>
        <p:sp>
          <p:nvSpPr>
            <p:cNvPr id="508" name="Text Box 258"/>
            <p:cNvSpPr txBox="1">
              <a:spLocks noChangeArrowheads="1"/>
            </p:cNvSpPr>
            <p:nvPr/>
          </p:nvSpPr>
          <p:spPr bwMode="auto">
            <a:xfrm>
              <a:off x="3150" y="1883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50</a:t>
              </a:r>
            </a:p>
          </p:txBody>
        </p:sp>
        <p:sp>
          <p:nvSpPr>
            <p:cNvPr id="509" name="Text Box 259"/>
            <p:cNvSpPr txBox="1">
              <a:spLocks noChangeArrowheads="1"/>
            </p:cNvSpPr>
            <p:nvPr/>
          </p:nvSpPr>
          <p:spPr bwMode="auto">
            <a:xfrm>
              <a:off x="3150" y="176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60</a:t>
              </a:r>
            </a:p>
          </p:txBody>
        </p:sp>
        <p:sp>
          <p:nvSpPr>
            <p:cNvPr id="510" name="Text Box 260"/>
            <p:cNvSpPr txBox="1">
              <a:spLocks noChangeArrowheads="1"/>
            </p:cNvSpPr>
            <p:nvPr/>
          </p:nvSpPr>
          <p:spPr bwMode="auto">
            <a:xfrm>
              <a:off x="3150" y="164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70</a:t>
              </a:r>
            </a:p>
          </p:txBody>
        </p:sp>
        <p:sp>
          <p:nvSpPr>
            <p:cNvPr id="511" name="Text Box 261"/>
            <p:cNvSpPr txBox="1">
              <a:spLocks noChangeArrowheads="1"/>
            </p:cNvSpPr>
            <p:nvPr/>
          </p:nvSpPr>
          <p:spPr bwMode="auto">
            <a:xfrm>
              <a:off x="3150" y="1529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80</a:t>
              </a:r>
            </a:p>
          </p:txBody>
        </p:sp>
        <p:sp>
          <p:nvSpPr>
            <p:cNvPr id="512" name="Text Box 262"/>
            <p:cNvSpPr txBox="1">
              <a:spLocks noChangeArrowheads="1"/>
            </p:cNvSpPr>
            <p:nvPr/>
          </p:nvSpPr>
          <p:spPr bwMode="auto">
            <a:xfrm>
              <a:off x="3150" y="1294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100</a:t>
              </a:r>
            </a:p>
          </p:txBody>
        </p:sp>
        <p:sp>
          <p:nvSpPr>
            <p:cNvPr id="513" name="Text Box 263"/>
            <p:cNvSpPr txBox="1">
              <a:spLocks noChangeArrowheads="1"/>
            </p:cNvSpPr>
            <p:nvPr/>
          </p:nvSpPr>
          <p:spPr bwMode="auto">
            <a:xfrm>
              <a:off x="3150" y="1170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110</a:t>
              </a:r>
            </a:p>
          </p:txBody>
        </p:sp>
        <p:sp>
          <p:nvSpPr>
            <p:cNvPr id="514" name="Text Box 264"/>
            <p:cNvSpPr txBox="1">
              <a:spLocks noChangeArrowheads="1"/>
            </p:cNvSpPr>
            <p:nvPr/>
          </p:nvSpPr>
          <p:spPr bwMode="auto">
            <a:xfrm>
              <a:off x="3138" y="1104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800" baseline="30000" dirty="0">
                  <a:solidFill>
                    <a:srgbClr val="CC0000"/>
                  </a:solidFill>
                </a:rPr>
                <a:t>0 </a:t>
              </a:r>
              <a:r>
                <a:rPr lang="en-US" sz="800" dirty="0">
                  <a:solidFill>
                    <a:srgbClr val="CC0000"/>
                  </a:solidFill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3" dur="2000" fill="hold"/>
                                        <p:tgtEl>
                                          <p:spTgt spid="2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7" dur="2000" fill="hold"/>
                                        <p:tgtEl>
                                          <p:spTgt spid="2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1" dur="2000" fill="hold"/>
                                        <p:tgtEl>
                                          <p:spTgt spid="2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5" dur="2000" fill="hold"/>
                                        <p:tgtEl>
                                          <p:spTgt spid="2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9" dur="2000" fill="hold"/>
                                        <p:tgtEl>
                                          <p:spTgt spid="2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3" dur="2000" fill="hold"/>
                                        <p:tgtEl>
                                          <p:spTgt spid="2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59" dur="2000" fill="hold"/>
                                        <p:tgtEl>
                                          <p:spTgt spid="2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86" dur="2000" fill="hold"/>
                                        <p:tgtEl>
                                          <p:spTgt spid="2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0" dur="2000" fill="hold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9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30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3000"/>
                                        <p:tgtEl>
                                          <p:spTgt spid="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686 C -0.16059 -0.08797 -0.16059 -0.14908 -0.16059 -0.17963 C -0.16059 -0.21019 -0.16041 -0.20394 -0.16111 -0.21088 C -0.1618 -0.21783 -0.16215 -0.21875 -0.16527 -0.2213 C -0.1684 -0.22385 -0.1743 -0.22593 -0.17986 -0.22616 C -0.18541 -0.22639 -0.19131 -0.22639 -0.19913 -0.22338 C -0.20694 -0.22037 -0.21875 -0.21436 -0.22673 -0.20811 C -0.23472 -0.20186 -0.23975 -0.20047 -0.24652 -0.18658 C -0.25329 -0.17269 -0.25086 -0.17917 -0.26736 -0.12408 C -0.28385 -0.06899 -0.31475 0.0375 -0.34548 0.14398 " pathEditMode="relative" rAng="0" ptsTypes="aaaaaaaaaA">
                                      <p:cBhvr>
                                        <p:cTn id="1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686 C -0.16059 -0.08797 -0.16059 -0.14908 -0.16059 -0.17963 C -0.16059 -0.21019 -0.16042 -0.20394 -0.16111 -0.21088 C -0.16181 -0.21783 -0.16216 -0.21875 -0.16528 -0.2213 C -0.16841 -0.22385 -0.17431 -0.22593 -0.17986 -0.22616 C -0.18542 -0.22639 -0.19132 -0.22639 -0.19914 -0.22338 C -0.20695 -0.22037 -0.21875 -0.21436 -0.22674 -0.20811 C -0.23473 -0.20186 -0.23976 -0.20047 -0.24653 -0.18658 C -0.2533 -0.17269 -0.25087 -0.17917 -0.26736 -0.12408 C -0.28386 -0.06899 -0.31476 0.0375 -0.34549 0.14398 " pathEditMode="relative" rAng="0" ptsTypes="aaaaaaaaaA">
                                      <p:cBhvr>
                                        <p:cTn id="1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4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685 C -0.16059 -0.08797 -0.16059 -0.14908 -0.16059 -0.17963 C -0.16059 -0.21019 -0.16042 -0.20394 -0.16111 -0.21088 C -0.1618 -0.21783 -0.16215 -0.21875 -0.16528 -0.2213 C -0.1684 -0.22384 -0.1743 -0.22593 -0.17986 -0.22616 C -0.18542 -0.22639 -0.19132 -0.22639 -0.19913 -0.22338 C -0.20694 -0.22037 -0.21875 -0.21435 -0.22673 -0.2081 C -0.23472 -0.20185 -0.23976 -0.20047 -0.24653 -0.18658 C -0.2533 -0.17269 -0.25087 -0.17917 -0.26736 -0.12408 C -0.28385 -0.06898 -0.31476 0.0375 -0.34548 0.14398 " pathEditMode="relative" rAng="0" ptsTypes="aaaaaaaaaA"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4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4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4 0.14375 C -0.35746 0.12777 -0.3677 0.1118 -0.39079 0.11527 C -0.41388 0.11875 -0.45 0.14166 -0.48611 0.16458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5 0.14375 C -0.35747 0.12777 -0.36771 0.1118 -0.3908 0.11527 C -0.41389 0.11875 -0.45 0.14166 -0.48611 0.16458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5 0.14375 C -0.35746 0.12778 -0.36771 0.1118 -0.3908 0.11528 C -0.41389 0.11875 -0.45 0.14166 -0.48611 0.16458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2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7 L -0.18212 -0.01157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8 L -0.18212 -0.01158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8 L -0.18212 -0.01158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30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3000"/>
                                        <p:tgtEl>
                                          <p:spTgt spid="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343 C -0.18194 -0.07593 -0.18177 -0.13843 -0.18212 -0.16968 C -0.18246 -0.20093 -0.18125 -0.19329 -0.1842 -0.20162 C -0.18715 -0.20996 -0.19305 -0.21621 -0.19982 -0.21968 C -0.20659 -0.22315 -0.21684 -0.22616 -0.22482 -0.22315 C -0.23281 -0.22014 -0.23489 -0.22107 -0.24774 -0.20232 C -0.26059 -0.18357 -0.28246 -0.17061 -0.30243 -0.11065 C -0.32239 -0.0507 -0.34496 0.05324 -0.36753 0.1574 " pathEditMode="relative" rAng="0" ptsTypes="aaaaaaaA">
                                      <p:cBhvr>
                                        <p:cTn id="2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342 C -0.18195 -0.07592 -0.18177 -0.13842 -0.18212 -0.16967 C -0.18247 -0.20092 -0.18125 -0.19328 -0.1842 -0.20162 C -0.18716 -0.20995 -0.19306 -0.2162 -0.19983 -0.21967 C -0.2066 -0.22314 -0.21684 -0.22615 -0.22483 -0.22314 C -0.23281 -0.22014 -0.2349 -0.22106 -0.24775 -0.20231 C -0.26059 -0.18356 -0.28247 -0.1706 -0.30243 -0.11064 C -0.3224 -0.05069 -0.34497 0.05324 -0.36754 0.15741 " pathEditMode="relative" rAng="0" ptsTypes="aaaaaaaA">
                                      <p:cBhvr>
                                        <p:cTn id="2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81 -0.01343 C -0.18664 -0.07593 -0.18646 -0.13843 -0.18681 -0.16968 C -0.18716 -0.20093 -0.18594 -0.19329 -0.18889 -0.20162 C -0.19184 -0.20995 -0.19775 -0.2162 -0.20452 -0.21968 C -0.21129 -0.22315 -0.22153 -0.22616 -0.22952 -0.22315 C -0.2375 -0.22014 -0.23959 -0.22107 -0.25243 -0.20232 C -0.26528 -0.18357 -0.28716 -0.1706 -0.30712 -0.11065 C -0.32709 -0.0507 -0.34966 0.05324 -0.37223 0.15741 " pathEditMode="relative" rAng="0" ptsTypes="aaaaaaaA">
                                      <p:cBhvr>
                                        <p:cTn id="2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30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3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79 0.15671 C -0.37987 0.13704 -0.38594 0.11736 -0.40087 0.11505 C -0.4158 0.11273 -0.44931 0.12963 -0.46389 0.14282 C -0.47848 0.15602 -0.48368 0.17546 -0.48889 0.19491 " pathEditMode="relative" rAng="0" ptsTypes="aaaA">
                                      <p:cBhvr>
                                        <p:cTn id="2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23 0.19907 C -0.3493 0.17939 -0.35538 0.15972 -0.37031 0.1574 C -0.38524 0.15509 -0.41875 0.17199 -0.43333 0.18518 C -0.44791 0.19838 -0.45312 0.21782 -0.45833 0.23726 " pathEditMode="relative" rAng="0" ptsTypes="aaaA">
                                      <p:cBhvr>
                                        <p:cTn id="2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36 0.15579 C -0.37743 0.13611 -0.38351 0.11644 -0.39844 0.11412 C -0.41337 0.11181 -0.44688 0.12871 -0.46146 0.1419 C -0.47604 0.1551 -0.48125 0.17454 -0.48646 0.19398 " pathEditMode="relative" rAng="0" ptsTypes="aaaA">
                                      <p:cBhvr>
                                        <p:cTn id="2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2231" grpId="0" animBg="1"/>
      <p:bldP spid="2231" grpId="1" animBg="1"/>
      <p:bldP spid="2231" grpId="2" animBg="1"/>
      <p:bldP spid="2231" grpId="3" animBg="1"/>
      <p:bldP spid="2233" grpId="0" animBg="1"/>
      <p:bldP spid="2233" grpId="1" animBg="1"/>
      <p:bldP spid="2418" grpId="3" animBg="1"/>
      <p:bldP spid="2420" grpId="0" animBg="1"/>
      <p:bldP spid="2420" grpId="1" animBg="1"/>
      <p:bldP spid="2421" grpId="0" animBg="1"/>
      <p:bldP spid="2421" grpId="1" animBg="1"/>
      <p:bldP spid="2422" grpId="0" animBg="1"/>
      <p:bldP spid="2422" grpId="1" animBg="1"/>
      <p:bldP spid="2423" grpId="0" animBg="1"/>
      <p:bldP spid="2423" grpId="1" animBg="1"/>
      <p:bldP spid="2424" grpId="0" animBg="1"/>
      <p:bldP spid="2424" grpId="1" animBg="1"/>
      <p:bldP spid="2425" grpId="0" animBg="1"/>
      <p:bldP spid="2425" grpId="1" animBg="1"/>
      <p:bldP spid="2426" grpId="0" animBg="1"/>
      <p:bldP spid="2426" grpId="1" animBg="1"/>
      <p:bldP spid="2427" grpId="0" animBg="1"/>
      <p:bldP spid="2427" grpId="1" animBg="1"/>
      <p:bldP spid="2428" grpId="0" animBg="1"/>
      <p:bldP spid="2428" grpId="1" animBg="1"/>
      <p:bldP spid="2429" grpId="0" animBg="1"/>
      <p:bldP spid="2429" grpId="1" animBg="1"/>
      <p:bldP spid="2480" grpId="0"/>
      <p:bldP spid="2481" grpId="0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6" descr="phot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hơi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sôi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nhiệt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đá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đang</a:t>
            </a:r>
            <a:r>
              <a:rPr lang="en-US" sz="3200" dirty="0" smtClean="0">
                <a:latin typeface="Times New Roman" pitchFamily="18" charset="0"/>
              </a:rPr>
              <a:t> tan </a:t>
            </a:r>
            <a:r>
              <a:rPr lang="en-US" sz="3200" dirty="0" err="1" smtClean="0">
                <a:latin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</a:rPr>
              <a:t>°C </a:t>
            </a:r>
            <a:r>
              <a:rPr lang="en-US" sz="3200" dirty="0" smtClean="0">
                <a:latin typeface="Times New Roman" pitchFamily="18" charset="0"/>
              </a:rPr>
              <a:t>?</a:t>
            </a:r>
            <a:endParaRPr lang="vi-VN" sz="3200" dirty="0">
              <a:latin typeface="Times New Roman" pitchFamily="18" charset="0"/>
            </a:endParaRPr>
          </a:p>
        </p:txBody>
      </p:sp>
      <p:sp>
        <p:nvSpPr>
          <p:cNvPr id="11" name="AutoShape 60"/>
          <p:cNvSpPr>
            <a:spLocks noChangeArrowheads="1"/>
          </p:cNvSpPr>
          <p:nvPr/>
        </p:nvSpPr>
        <p:spPr bwMode="auto">
          <a:xfrm>
            <a:off x="0" y="0"/>
            <a:ext cx="8839200" cy="16764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hơi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sôi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</a:rPr>
              <a:t> 100 </a:t>
            </a:r>
            <a:r>
              <a:rPr lang="vi-VN" sz="2800" dirty="0" smtClean="0">
                <a:latin typeface="Times New Roman" pitchFamily="18" charset="0"/>
              </a:rPr>
              <a:t>°C</a:t>
            </a:r>
            <a:r>
              <a:rPr lang="en-US" sz="2800" dirty="0" smtClean="0">
                <a:latin typeface="Times New Roman" pitchFamily="18" charset="0"/>
              </a:rPr>
              <a:t>,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</a:rPr>
              <a:t> 0 </a:t>
            </a:r>
            <a:r>
              <a:rPr lang="vi-VN" sz="2800" dirty="0" smtClean="0">
                <a:latin typeface="Times New Roman" pitchFamily="18" charset="0"/>
              </a:rPr>
              <a:t>°C </a:t>
            </a:r>
            <a:endParaRPr lang="vi-VN" sz="2800" dirty="0">
              <a:latin typeface="Times New Roman" pitchFamily="18" charset="0"/>
            </a:endParaRPr>
          </a:p>
        </p:txBody>
      </p: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2362200" y="1524000"/>
            <a:ext cx="3886200" cy="5105400"/>
            <a:chOff x="5791200" y="1025021"/>
            <a:chExt cx="3886200" cy="4744642"/>
          </a:xfrm>
        </p:grpSpPr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40000"/>
            </a:blip>
            <a:srcRect t="2409" b="11111"/>
            <a:stretch>
              <a:fillRect/>
            </a:stretch>
          </p:blipFill>
          <p:spPr bwMode="auto">
            <a:xfrm>
              <a:off x="5791200" y="1025021"/>
              <a:ext cx="3886200" cy="4744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6704012" y="1677194"/>
              <a:ext cx="1893709" cy="2148046"/>
              <a:chOff x="6704012" y="1677194"/>
              <a:chExt cx="1893709" cy="214804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6455255" y="1927460"/>
                <a:ext cx="502276" cy="158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201815" y="3066525"/>
                <a:ext cx="1005983" cy="158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8413941" y="3641065"/>
                <a:ext cx="366332" cy="158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 txBox="1">
            <a:spLocks/>
          </p:cNvSpPr>
          <p:nvPr/>
        </p:nvSpPr>
        <p:spPr>
          <a:xfrm>
            <a:off x="914400" y="381000"/>
            <a:ext cx="74676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dirty="0" err="1" smtClean="0">
                <a:solidFill>
                  <a:srgbClr val="7030A0"/>
                </a:solidFill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năm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u="sng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Nóng, lạnh và nhiệt độ</a:t>
            </a:r>
            <a:endParaRPr lang="vi-VN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34" descr="Picture1"/>
          <p:cNvPicPr>
            <a:picLocks noChangeAspect="1" noChangeArrowheads="1"/>
          </p:cNvPicPr>
          <p:nvPr/>
        </p:nvPicPr>
        <p:blipFill>
          <a:blip r:embed="rId3" cstate="print">
            <a:lum bright="36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2" name="Picture 236" descr="phot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533400" y="2057400"/>
            <a:ext cx="8153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</a:rPr>
              <a:t>      </a:t>
            </a:r>
            <a:r>
              <a:rPr lang="en-US" sz="3200" b="1" i="1" u="sng" dirty="0" err="1" smtClean="0">
                <a:latin typeface="Times New Roman" pitchFamily="18" charset="0"/>
              </a:rPr>
              <a:t>Thực</a:t>
            </a:r>
            <a:r>
              <a:rPr lang="en-US" sz="3200" b="1" i="1" u="sng" dirty="0" smtClean="0">
                <a:latin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thể</a:t>
            </a:r>
            <a:endParaRPr lang="en-US" sz="3200" dirty="0">
              <a:latin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</a:rPr>
              <a:t>      </a:t>
            </a:r>
            <a:r>
              <a:rPr lang="en-US" sz="3200" b="1" u="sng" dirty="0" err="1" smtClean="0">
                <a:latin typeface="Times New Roman" pitchFamily="18" charset="0"/>
              </a:rPr>
              <a:t>Bước</a:t>
            </a:r>
            <a:r>
              <a:rPr lang="en-US" sz="3200" b="1" u="sng" dirty="0" smtClean="0">
                <a:latin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Vẩy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thủy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ngân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đo</a:t>
            </a:r>
            <a:endParaRPr lang="en-US" sz="3200" dirty="0">
              <a:latin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</a:rPr>
              <a:t>      </a:t>
            </a:r>
            <a:r>
              <a:rPr lang="en-US" sz="3200" b="1" u="sng" dirty="0" err="1" smtClean="0">
                <a:latin typeface="Times New Roman" pitchFamily="18" charset="0"/>
              </a:rPr>
              <a:t>Bước</a:t>
            </a:r>
            <a:r>
              <a:rPr lang="en-US" sz="3200" b="1" u="sng" dirty="0" smtClean="0">
                <a:latin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kế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nách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kẹp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kế</a:t>
            </a:r>
            <a:endParaRPr lang="en-US" sz="3200" dirty="0">
              <a:latin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</a:rPr>
              <a:t>      </a:t>
            </a:r>
            <a:r>
              <a:rPr lang="en-US" sz="3200" b="1" u="sng" dirty="0" err="1" smtClean="0">
                <a:latin typeface="Times New Roman" pitchFamily="18" charset="0"/>
              </a:rPr>
              <a:t>Bước</a:t>
            </a:r>
            <a:r>
              <a:rPr lang="en-US" sz="3200" b="1" u="sng" dirty="0" smtClean="0">
                <a:latin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Bấm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</a:rPr>
              <a:t> 5 </a:t>
            </a:r>
            <a:r>
              <a:rPr lang="en-US" sz="3200" dirty="0" err="1">
                <a:latin typeface="Times New Roman" pitchFamily="18" charset="0"/>
              </a:rPr>
              <a:t>phút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</a:rPr>
              <a:t>.</a:t>
            </a:r>
            <a:endParaRPr lang="vi-VN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42900" y="4114800"/>
            <a:ext cx="84582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alpha val="85999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êu đề 1"/>
          <p:cNvSpPr txBox="1">
            <a:spLocks/>
          </p:cNvSpPr>
          <p:nvPr/>
        </p:nvSpPr>
        <p:spPr>
          <a:xfrm>
            <a:off x="914400" y="381000"/>
            <a:ext cx="74676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dirty="0" err="1" smtClean="0">
                <a:solidFill>
                  <a:srgbClr val="7030A0"/>
                </a:solidFill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năm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2800" b="1" u="sng" kern="0" dirty="0" err="1" smtClean="0">
                <a:latin typeface="+mj-lt"/>
                <a:ea typeface="+mj-ea"/>
                <a:cs typeface="+mj-cs"/>
              </a:rPr>
              <a:t>Khoa</a:t>
            </a:r>
            <a:r>
              <a:rPr lang="en-US" sz="2800" b="1" u="sng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b="1" u="sng" kern="0" dirty="0" err="1">
                <a:latin typeface="+mj-lt"/>
                <a:ea typeface="+mj-ea"/>
                <a:cs typeface="+mj-cs"/>
              </a:rPr>
              <a:t>học</a:t>
            </a:r>
            <a:endParaRPr lang="en-US" sz="2800" b="1" u="sng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800" b="1" u="sng" kern="0" dirty="0" err="1">
                <a:latin typeface="+mj-lt"/>
                <a:ea typeface="+mj-ea"/>
                <a:cs typeface="+mj-cs"/>
              </a:rPr>
              <a:t>Bài</a:t>
            </a:r>
            <a:r>
              <a:rPr lang="en-US" sz="2800" kern="0" dirty="0">
                <a:latin typeface="+mj-lt"/>
                <a:ea typeface="+mj-ea"/>
                <a:cs typeface="+mj-cs"/>
              </a:rPr>
              <a:t>:</a:t>
            </a:r>
            <a:r>
              <a:rPr lang="en-US" sz="2800" b="1" kern="0" dirty="0">
                <a:latin typeface="+mj-lt"/>
                <a:ea typeface="+mj-ea"/>
                <a:cs typeface="+mj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Nóng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lạnh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và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nhiệt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độ</a:t>
            </a:r>
            <a:endParaRPr lang="vi-VN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 </a:t>
            </a:r>
            <a:endParaRPr lang="en-US" sz="2800" b="1" u="sng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sz="3600" b="1" u="sng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vi-VN" sz="3600" b="1" u="sng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3316" name="Picture 236" descr="phot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533400" y="2286000"/>
            <a:ext cx="83058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khỏe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mạnh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thấp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endParaRPr lang="vi-VN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Hình Chữ nhật 5"/>
          <p:cNvSpPr>
            <a:spLocks noChangeArrowheads="1"/>
          </p:cNvSpPr>
          <p:nvPr/>
        </p:nvSpPr>
        <p:spPr bwMode="auto">
          <a:xfrm>
            <a:off x="457200" y="4114800"/>
            <a:ext cx="7924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khỏe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37</a:t>
            </a:r>
            <a:r>
              <a:rPr lang="vi-VN" sz="2800" dirty="0">
                <a:latin typeface="Times New Roman" pitchFamily="18" charset="0"/>
              </a:rPr>
              <a:t> °</a:t>
            </a:r>
            <a:r>
              <a:rPr lang="vi-VN" sz="2800" dirty="0" smtClean="0">
                <a:latin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thấp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khám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7" name="Hộp_Văn_Bản 6"/>
          <p:cNvSpPr txBox="1">
            <a:spLocks noChangeArrowheads="1"/>
          </p:cNvSpPr>
          <p:nvPr/>
        </p:nvSpPr>
        <p:spPr bwMode="auto">
          <a:xfrm>
            <a:off x="2895600" y="3505200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endParaRPr lang="vi-VN" sz="32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369" y="2060576"/>
            <a:ext cx="8229600" cy="1139825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solidFill>
                  <a:srgbClr val="CC3399"/>
                </a:solidFill>
                <a:latin typeface="Tahoma" pitchFamily="34" charset="0"/>
              </a:rPr>
              <a:t>CỦNG CỐ, DẶN DÒ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60676"/>
            <a:ext cx="8229600" cy="4302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Bài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học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ngày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hôm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nay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là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bài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gì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Nhận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xét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tiết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học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Về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nhà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học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bài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Chuẩn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bị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bài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: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Nóng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,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lạnh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và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nhiệt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độ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(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tt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)</a:t>
            </a:r>
          </a:p>
        </p:txBody>
      </p:sp>
      <p:pic>
        <p:nvPicPr>
          <p:cNvPr id="4" name="Picture 3" descr="BHOM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638"/>
            <a:ext cx="3165231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BHOM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4893" y="304800"/>
            <a:ext cx="258200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HOME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738" y="381000"/>
            <a:ext cx="288387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 rot="182649">
            <a:off x="314325" y="609600"/>
            <a:ext cx="8610600" cy="3429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thầy cô giáo mạnh khỏe</a:t>
            </a:r>
          </a:p>
          <a:p>
            <a:pPr algn="ctr"/>
            <a:r>
              <a:rPr lang="vi-VN" sz="48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em học sinh chăm ngoan, học giỏi.</a:t>
            </a:r>
            <a:endParaRPr lang="en-US" sz="48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4340" name="Picture 4" descr="1742011173051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3200400"/>
            <a:ext cx="350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2" descr="725038uizyrbnza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7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2" descr="725038uizyrbnza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êu đề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7467600" cy="12954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</a:rPr>
              <a:t>Thứ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ngày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tháng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năm</a:t>
            </a:r>
            <a:r>
              <a:rPr lang="en-US" sz="3200" dirty="0" smtClean="0">
                <a:solidFill>
                  <a:srgbClr val="7030A0"/>
                </a:solidFill>
              </a:rPr>
              <a:t/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sz="32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2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236" descr="phot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1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vc</a:t>
            </a:r>
          </a:p>
        </p:txBody>
      </p:sp>
      <p:sp>
        <p:nvSpPr>
          <p:cNvPr id="4102" name="Text Box 37"/>
          <p:cNvSpPr txBox="1">
            <a:spLocks noChangeArrowheads="1"/>
          </p:cNvSpPr>
          <p:nvPr/>
        </p:nvSpPr>
        <p:spPr bwMode="auto">
          <a:xfrm>
            <a:off x="1143000" y="5943600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3124200" y="436245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Text Box 56"/>
          <p:cNvSpPr txBox="1">
            <a:spLocks noChangeArrowheads="1"/>
          </p:cNvSpPr>
          <p:nvPr/>
        </p:nvSpPr>
        <p:spPr bwMode="auto">
          <a:xfrm>
            <a:off x="914400" y="2971800"/>
            <a:ext cx="670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7"/>
          <p:cNvSpPr>
            <a:spLocks noChangeArrowheads="1"/>
          </p:cNvSpPr>
          <p:nvPr/>
        </p:nvSpPr>
        <p:spPr bwMode="auto">
          <a:xfrm>
            <a:off x="457200" y="4800600"/>
            <a:ext cx="7848600" cy="1371600"/>
          </a:xfrm>
          <a:prstGeom prst="flowChartTerminator">
            <a:avLst/>
          </a:prstGeom>
          <a:noFill/>
          <a:ln w="57150" cmpd="thickThin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Câu2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58"/>
          <p:cNvSpPr>
            <a:spLocks noChangeArrowheads="1"/>
          </p:cNvSpPr>
          <p:nvPr/>
        </p:nvSpPr>
        <p:spPr bwMode="auto">
          <a:xfrm>
            <a:off x="381000" y="4419600"/>
            <a:ext cx="8458200" cy="19812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59"/>
          <p:cNvSpPr>
            <a:spLocks noChangeArrowheads="1"/>
          </p:cNvSpPr>
          <p:nvPr/>
        </p:nvSpPr>
        <p:spPr bwMode="auto">
          <a:xfrm>
            <a:off x="609600" y="2200275"/>
            <a:ext cx="7848600" cy="1524000"/>
          </a:xfrm>
          <a:prstGeom prst="flowChartTerminator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60"/>
          <p:cNvSpPr>
            <a:spLocks noChangeArrowheads="1"/>
          </p:cNvSpPr>
          <p:nvPr/>
        </p:nvSpPr>
        <p:spPr bwMode="auto">
          <a:xfrm>
            <a:off x="457200" y="2057400"/>
            <a:ext cx="8153400" cy="17526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9" name="Text Box 11"/>
          <p:cNvSpPr txBox="1">
            <a:spLocks noChangeArrowheads="1"/>
          </p:cNvSpPr>
          <p:nvPr/>
        </p:nvSpPr>
        <p:spPr bwMode="auto">
          <a:xfrm>
            <a:off x="762000" y="15240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1091625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việcbảo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 txBox="1">
            <a:spLocks/>
          </p:cNvSpPr>
          <p:nvPr/>
        </p:nvSpPr>
        <p:spPr>
          <a:xfrm>
            <a:off x="914400" y="381000"/>
            <a:ext cx="74676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Thứ </a:t>
            </a:r>
            <a:r>
              <a:rPr lang="en-US" sz="2800" kern="0" dirty="0" err="1">
                <a:latin typeface="Times New Roman" pitchFamily="18" charset="0"/>
                <a:ea typeface="+mj-ea"/>
                <a:cs typeface="Times New Roman" pitchFamily="18" charset="0"/>
              </a:rPr>
              <a:t>tư</a:t>
            </a: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 3 </a:t>
            </a:r>
            <a:r>
              <a:rPr lang="en-US" sz="2800" kern="0" dirty="0" err="1"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 3 </a:t>
            </a:r>
            <a:r>
              <a:rPr lang="en-US" sz="2800" kern="0" dirty="0" err="1"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 2010</a:t>
            </a:r>
            <a:b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b="1" u="sng" kern="0" dirty="0" err="1">
                <a:latin typeface="Times New Roman" pitchFamily="18" charset="0"/>
                <a:ea typeface="+mj-ea"/>
                <a:cs typeface="Times New Roman" pitchFamily="18" charset="0"/>
              </a:rPr>
              <a:t>Khoa</a:t>
            </a:r>
            <a:r>
              <a:rPr lang="en-US" sz="2800" b="1" u="sng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u="sng" kern="0" dirty="0" err="1"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endParaRPr lang="en-US" sz="2800" b="1" u="sng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u="sng" kern="0" dirty="0" err="1"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en-US" sz="28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vi-VN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sz="2800" b="1" u="sng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en-US" sz="3600" b="1" u="sng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vi-VN" sz="3600" b="1" u="sng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34" descr="Picture1"/>
          <p:cNvPicPr>
            <a:picLocks noChangeAspect="1" noChangeArrowheads="1"/>
          </p:cNvPicPr>
          <p:nvPr/>
        </p:nvPicPr>
        <p:blipFill>
          <a:blip r:embed="rId2" cstate="print">
            <a:lum bright="36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236" descr="phot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êu đề 1"/>
          <p:cNvSpPr txBox="1">
            <a:spLocks/>
          </p:cNvSpPr>
          <p:nvPr/>
        </p:nvSpPr>
        <p:spPr>
          <a:xfrm>
            <a:off x="762000" y="381000"/>
            <a:ext cx="74676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dirty="0" err="1" smtClean="0">
                <a:solidFill>
                  <a:srgbClr val="7030A0"/>
                </a:solidFill>
              </a:rPr>
              <a:t>Thứ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ngày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tháng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năm</a:t>
            </a:r>
            <a:endParaRPr lang="en-US" sz="32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3200" b="1" u="sng" kern="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kern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200" b="1" u="sng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vi-VN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lạnh và nhiệt độ</a:t>
            </a:r>
            <a:endParaRPr lang="vi-VN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45511" flipV="1">
            <a:off x="1385729" y="2133904"/>
            <a:ext cx="6705600" cy="2666766"/>
          </a:xfrm>
          <a:prstGeom prst="cloudCallout">
            <a:avLst>
              <a:gd name="adj1" fmla="val -40644"/>
              <a:gd name="adj2" fmla="val -111662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endParaRPr lang="vi-VN" sz="2600" b="1" u="sng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8077200" y="426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 sz="2600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0" y="1295400"/>
            <a:ext cx="91439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a, b, 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có1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nguội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0" y="2155448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c. </a:t>
            </a:r>
            <a:endParaRPr lang="en-US" sz="26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70339" y="4495800"/>
            <a:ext cx="808306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endParaRPr lang="en-US" sz="2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752600" y="3276600"/>
            <a:ext cx="2286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u="sng" dirty="0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486400" y="3276600"/>
            <a:ext cx="2133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600" u="sng" dirty="0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28600" y="2971800"/>
            <a:ext cx="8686800" cy="1523999"/>
            <a:chOff x="860442" y="1751961"/>
            <a:chExt cx="8145404" cy="1524640"/>
          </a:xfrm>
        </p:grpSpPr>
        <p:pic>
          <p:nvPicPr>
            <p:cNvPr id="6171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038" t="16667" r="74783" b="15073"/>
            <a:stretch>
              <a:fillRect/>
            </a:stretch>
          </p:blipFill>
          <p:spPr bwMode="auto">
            <a:xfrm>
              <a:off x="7791180" y="2056889"/>
              <a:ext cx="1214666" cy="11859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17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4833" t="3474" r="3109" b="13158"/>
            <a:stretch>
              <a:fillRect/>
            </a:stretch>
          </p:blipFill>
          <p:spPr bwMode="auto">
            <a:xfrm>
              <a:off x="4432988" y="1751961"/>
              <a:ext cx="1214666" cy="14484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17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522" t="20180" r="37392" b="13303"/>
            <a:stretch>
              <a:fillRect/>
            </a:stretch>
          </p:blipFill>
          <p:spPr bwMode="auto">
            <a:xfrm>
              <a:off x="860442" y="2133601"/>
              <a:ext cx="1447800" cy="1143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76" name="Rectangle 62"/>
            <p:cNvSpPr>
              <a:spLocks noChangeArrowheads="1"/>
            </p:cNvSpPr>
            <p:nvPr/>
          </p:nvSpPr>
          <p:spPr bwMode="auto">
            <a:xfrm>
              <a:off x="1456986" y="2758857"/>
              <a:ext cx="329479" cy="49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600" dirty="0"/>
            </a:p>
          </p:txBody>
        </p:sp>
        <p:sp>
          <p:nvSpPr>
            <p:cNvPr id="6177" name="Rectangle 63"/>
            <p:cNvSpPr>
              <a:spLocks noChangeArrowheads="1"/>
            </p:cNvSpPr>
            <p:nvPr/>
          </p:nvSpPr>
          <p:spPr bwMode="auto">
            <a:xfrm>
              <a:off x="8272179" y="2682623"/>
              <a:ext cx="311442" cy="49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600" dirty="0"/>
            </a:p>
          </p:txBody>
        </p:sp>
        <p:sp>
          <p:nvSpPr>
            <p:cNvPr id="6178" name="Rectangle 64"/>
            <p:cNvSpPr>
              <a:spLocks noChangeArrowheads="1"/>
            </p:cNvSpPr>
            <p:nvPr/>
          </p:nvSpPr>
          <p:spPr bwMode="auto">
            <a:xfrm>
              <a:off x="4889469" y="2758857"/>
              <a:ext cx="329479" cy="49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i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600" dirty="0"/>
            </a:p>
          </p:txBody>
        </p:sp>
      </p:grpSp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3" cstate="print"/>
          <a:srcRect l="-7957" t="16667"/>
          <a:stretch>
            <a:fillRect/>
          </a:stretch>
        </p:blipFill>
        <p:spPr bwMode="auto">
          <a:xfrm>
            <a:off x="8077200" y="3095625"/>
            <a:ext cx="337038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4" cstate="print"/>
          <a:srcRect t="16667"/>
          <a:stretch>
            <a:fillRect/>
          </a:stretch>
        </p:blipFill>
        <p:spPr bwMode="auto">
          <a:xfrm>
            <a:off x="4539762" y="3048000"/>
            <a:ext cx="337038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20781" y="5181600"/>
            <a:ext cx="8970819" cy="1524000"/>
            <a:chOff x="1066799" y="1783723"/>
            <a:chExt cx="8223249" cy="1524643"/>
          </a:xfrm>
        </p:grpSpPr>
        <p:pic>
          <p:nvPicPr>
            <p:cNvPr id="6163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t="16667" r="72174" b="15073"/>
            <a:stretch>
              <a:fillRect/>
            </a:stretch>
          </p:blipFill>
          <p:spPr bwMode="auto">
            <a:xfrm>
              <a:off x="7766048" y="2106550"/>
              <a:ext cx="1524000" cy="11859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16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0940" b="13158"/>
            <a:stretch>
              <a:fillRect/>
            </a:stretch>
          </p:blipFill>
          <p:spPr bwMode="auto">
            <a:xfrm>
              <a:off x="4406900" y="1783723"/>
              <a:ext cx="1600199" cy="1508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16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522" t="20180" r="37392" b="13303"/>
            <a:stretch>
              <a:fillRect/>
            </a:stretch>
          </p:blipFill>
          <p:spPr bwMode="auto">
            <a:xfrm>
              <a:off x="1066799" y="2149483"/>
              <a:ext cx="1447800" cy="1143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68" name="Rectangle 83"/>
            <p:cNvSpPr>
              <a:spLocks noChangeArrowheads="1"/>
            </p:cNvSpPr>
            <p:nvPr/>
          </p:nvSpPr>
          <p:spPr bwMode="auto">
            <a:xfrm>
              <a:off x="1593331" y="2784928"/>
              <a:ext cx="322096" cy="492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600" dirty="0"/>
            </a:p>
          </p:txBody>
        </p:sp>
        <p:sp>
          <p:nvSpPr>
            <p:cNvPr id="6169" name="Rectangle 84"/>
            <p:cNvSpPr>
              <a:spLocks noChangeArrowheads="1"/>
            </p:cNvSpPr>
            <p:nvPr/>
          </p:nvSpPr>
          <p:spPr bwMode="auto">
            <a:xfrm>
              <a:off x="8496635" y="2815715"/>
              <a:ext cx="304463" cy="492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600" dirty="0"/>
            </a:p>
          </p:txBody>
        </p:sp>
        <p:sp>
          <p:nvSpPr>
            <p:cNvPr id="6170" name="Rectangle 85"/>
            <p:cNvSpPr>
              <a:spLocks noChangeArrowheads="1"/>
            </p:cNvSpPr>
            <p:nvPr/>
          </p:nvSpPr>
          <p:spPr bwMode="auto">
            <a:xfrm>
              <a:off x="5015981" y="2774742"/>
              <a:ext cx="322096" cy="492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i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600" dirty="0"/>
            </a:p>
          </p:txBody>
        </p:sp>
      </p:grp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1447800" y="5715000"/>
            <a:ext cx="2362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600" b="1" u="sng" dirty="0"/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5257800" y="5715000"/>
            <a:ext cx="242374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u="sng" dirty="0"/>
          </a:p>
        </p:txBody>
      </p:sp>
      <p:pic>
        <p:nvPicPr>
          <p:cNvPr id="89" name="Picture 7"/>
          <p:cNvPicPr>
            <a:picLocks noChangeAspect="1" noChangeArrowheads="1"/>
          </p:cNvPicPr>
          <p:nvPr/>
        </p:nvPicPr>
        <p:blipFill>
          <a:blip r:embed="rId3" cstate="print"/>
          <a:srcRect l="-7957" t="16667"/>
          <a:stretch>
            <a:fillRect/>
          </a:stretch>
        </p:blipFill>
        <p:spPr bwMode="auto">
          <a:xfrm>
            <a:off x="762000" y="5486400"/>
            <a:ext cx="422031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4" cstate="print"/>
          <a:srcRect t="16667"/>
          <a:stretch>
            <a:fillRect/>
          </a:stretch>
        </p:blipFill>
        <p:spPr bwMode="auto">
          <a:xfrm>
            <a:off x="424962" y="5486400"/>
            <a:ext cx="337038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304800" y="-89595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7030A0"/>
                </a:solidFill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năm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u="sng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Nóng, lạnh và nhiệt độ</a:t>
            </a:r>
            <a:endParaRPr lang="vi-VN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52400" y="3276600"/>
            <a:ext cx="8915400" cy="1219200"/>
            <a:chOff x="228600" y="3504720"/>
            <a:chExt cx="8915400" cy="121920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522" t="20180" r="37392" b="13303"/>
            <a:stretch>
              <a:fillRect/>
            </a:stretch>
          </p:blipFill>
          <p:spPr bwMode="auto">
            <a:xfrm>
              <a:off x="228600" y="3581400"/>
              <a:ext cx="1544030" cy="11425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0940" t="21025" b="13158"/>
            <a:stretch>
              <a:fillRect/>
            </a:stretch>
          </p:blipFill>
          <p:spPr bwMode="auto">
            <a:xfrm>
              <a:off x="3886200" y="3504720"/>
              <a:ext cx="1706558" cy="114299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5573" t="20180" r="37392" b="13303"/>
            <a:stretch>
              <a:fillRect/>
            </a:stretch>
          </p:blipFill>
          <p:spPr bwMode="auto">
            <a:xfrm>
              <a:off x="7543800" y="3505200"/>
              <a:ext cx="1600200" cy="11425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</p:pic>
        <p:sp>
          <p:nvSpPr>
            <p:cNvPr id="33" name="Rectangle 83"/>
            <p:cNvSpPr>
              <a:spLocks noChangeArrowheads="1"/>
            </p:cNvSpPr>
            <p:nvPr/>
          </p:nvSpPr>
          <p:spPr bwMode="auto">
            <a:xfrm>
              <a:off x="823782" y="4201183"/>
              <a:ext cx="351377" cy="4924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600" dirty="0"/>
            </a:p>
          </p:txBody>
        </p:sp>
        <p:sp>
          <p:nvSpPr>
            <p:cNvPr id="34" name="Rectangle 84"/>
            <p:cNvSpPr>
              <a:spLocks noChangeArrowheads="1"/>
            </p:cNvSpPr>
            <p:nvPr/>
          </p:nvSpPr>
          <p:spPr bwMode="auto">
            <a:xfrm>
              <a:off x="8305800" y="4114800"/>
              <a:ext cx="332141" cy="4924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600" dirty="0"/>
            </a:p>
          </p:txBody>
        </p:sp>
        <p:sp>
          <p:nvSpPr>
            <p:cNvPr id="35" name="Rectangle 85"/>
            <p:cNvSpPr>
              <a:spLocks noChangeArrowheads="1"/>
            </p:cNvSpPr>
            <p:nvPr/>
          </p:nvSpPr>
          <p:spPr bwMode="auto">
            <a:xfrm>
              <a:off x="4557582" y="4191001"/>
              <a:ext cx="351377" cy="4924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i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600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1752600" y="2590800"/>
            <a:ext cx="483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1752600" y="4886980"/>
            <a:ext cx="483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58" grpId="0" uiExpand="1" build="allAtOnce"/>
      <p:bldP spid="31764" grpId="0" uiExpand="1"/>
      <p:bldP spid="31765" grpId="0"/>
      <p:bldP spid="59" grpId="0"/>
      <p:bldP spid="60" grpId="0"/>
      <p:bldP spid="87" grpId="0"/>
      <p:bldP spid="88" grpId="0"/>
      <p:bldP spid="39" grpId="0" build="allAtOnce"/>
      <p:bldP spid="39" grpId="1" build="allAtOnce"/>
      <p:bldP spid="39" grpId="2" build="allAtOnce"/>
      <p:bldP spid="39" grpId="4" build="allAtOnce"/>
      <p:bldP spid="40" grpId="0" build="allAtOnce"/>
      <p:bldP spid="40" grpId="1" build="allAtOnce"/>
      <p:bldP spid="40" grpId="2" build="allAtOnce"/>
      <p:bldP spid="40" grpId="4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34" descr="Picture1"/>
          <p:cNvPicPr>
            <a:picLocks noChangeAspect="1" noChangeArrowheads="1"/>
          </p:cNvPicPr>
          <p:nvPr/>
        </p:nvPicPr>
        <p:blipFill>
          <a:blip r:embed="rId2" cstate="print">
            <a:lum bright="36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236" descr="phot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Hộp_Văn_Bản 8"/>
          <p:cNvSpPr txBox="1"/>
          <p:nvPr/>
        </p:nvSpPr>
        <p:spPr>
          <a:xfrm>
            <a:off x="457200" y="1981200"/>
            <a:ext cx="8229600" cy="954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60"/>
          <p:cNvSpPr>
            <a:spLocks noChangeArrowheads="1"/>
          </p:cNvSpPr>
          <p:nvPr/>
        </p:nvSpPr>
        <p:spPr bwMode="auto">
          <a:xfrm>
            <a:off x="228600" y="1828800"/>
            <a:ext cx="8610600" cy="10668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Hộp_Văn_Bản 18"/>
          <p:cNvSpPr txBox="1"/>
          <p:nvPr/>
        </p:nvSpPr>
        <p:spPr>
          <a:xfrm>
            <a:off x="381000" y="5181600"/>
            <a:ext cx="8382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60"/>
          <p:cNvSpPr>
            <a:spLocks noChangeArrowheads="1"/>
          </p:cNvSpPr>
          <p:nvPr/>
        </p:nvSpPr>
        <p:spPr bwMode="auto">
          <a:xfrm>
            <a:off x="304800" y="5181600"/>
            <a:ext cx="8534400" cy="12954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2400" y="2987674"/>
            <a:ext cx="8968352" cy="1965326"/>
            <a:chOff x="152400" y="3063874"/>
            <a:chExt cx="8968352" cy="196532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t="16667" r="72174" b="15073"/>
            <a:stretch>
              <a:fillRect/>
            </a:stretch>
          </p:blipFill>
          <p:spPr bwMode="auto">
            <a:xfrm>
              <a:off x="6553200" y="3264944"/>
              <a:ext cx="1524000" cy="11854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0940" b="13158"/>
            <a:stretch>
              <a:fillRect/>
            </a:stretch>
          </p:blipFill>
          <p:spPr bwMode="auto">
            <a:xfrm>
              <a:off x="3429000" y="3063874"/>
              <a:ext cx="1600198" cy="15081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6522" t="20180" r="37392" b="13303"/>
            <a:stretch>
              <a:fillRect/>
            </a:stretch>
          </p:blipFill>
          <p:spPr bwMode="auto">
            <a:xfrm>
              <a:off x="533400" y="3384059"/>
              <a:ext cx="1447800" cy="11425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7" name="Rectangle 62"/>
            <p:cNvSpPr>
              <a:spLocks noChangeArrowheads="1"/>
            </p:cNvSpPr>
            <p:nvPr/>
          </p:nvSpPr>
          <p:spPr bwMode="auto">
            <a:xfrm>
              <a:off x="5943600" y="4536757"/>
              <a:ext cx="317715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c) </a:t>
              </a:r>
              <a:r>
                <a:rPr lang="en-US" sz="2600" i="1" dirty="0" smtClean="0">
                  <a:latin typeface="Times New Roman" pitchFamily="18" charset="0"/>
                  <a:cs typeface="Times New Roman" pitchFamily="18" charset="0"/>
                </a:rPr>
                <a:t>Ly </a:t>
              </a:r>
              <a:r>
                <a:rPr lang="en-US" sz="2600" i="1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err="1" smtClean="0">
                  <a:latin typeface="Times New Roman" pitchFamily="18" charset="0"/>
                  <a:cs typeface="Times New Roman" pitchFamily="18" charset="0"/>
                </a:rPr>
                <a:t>đá</a:t>
              </a:r>
              <a:endParaRPr lang="en-US" sz="2600" i="1" dirty="0"/>
            </a:p>
          </p:txBody>
        </p:sp>
        <p:sp>
          <p:nvSpPr>
            <p:cNvPr id="28" name="Rectangle 63"/>
            <p:cNvSpPr>
              <a:spLocks noChangeArrowheads="1"/>
            </p:cNvSpPr>
            <p:nvPr/>
          </p:nvSpPr>
          <p:spPr bwMode="auto">
            <a:xfrm>
              <a:off x="3124200" y="4536757"/>
              <a:ext cx="24782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b)</a:t>
              </a:r>
              <a:r>
                <a:rPr lang="en-US" sz="2600" i="1" dirty="0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 Ly </a:t>
              </a:r>
              <a:r>
                <a:rPr lang="en-US" sz="2600" i="1" dirty="0" err="1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00" i="1" dirty="0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err="1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nóng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600" dirty="0"/>
            </a:p>
          </p:txBody>
        </p:sp>
        <p:sp>
          <p:nvSpPr>
            <p:cNvPr id="29" name="Rectangle 64"/>
            <p:cNvSpPr>
              <a:spLocks noChangeArrowheads="1"/>
            </p:cNvSpPr>
            <p:nvPr/>
          </p:nvSpPr>
          <p:spPr bwMode="auto">
            <a:xfrm>
              <a:off x="152400" y="4536757"/>
              <a:ext cx="246862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  <a:r>
                <a:rPr lang="en-US" sz="2600" dirty="0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Ly </a:t>
              </a:r>
              <a:r>
                <a:rPr lang="en-US" sz="2600" i="1" dirty="0" err="1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00" i="1" dirty="0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err="1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nguội</a:t>
              </a:r>
              <a:endParaRPr lang="en-US" sz="26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371600" y="67270"/>
            <a:ext cx="655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7030A0"/>
                </a:solidFill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năm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u="sng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Nóng, lạnh và nhiệt độ</a:t>
            </a:r>
            <a:endParaRPr lang="vi-VN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 txBox="1">
            <a:spLocks/>
          </p:cNvSpPr>
          <p:nvPr/>
        </p:nvSpPr>
        <p:spPr>
          <a:xfrm>
            <a:off x="914400" y="381000"/>
            <a:ext cx="74676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dirty="0" err="1" smtClean="0">
                <a:solidFill>
                  <a:srgbClr val="7030A0"/>
                </a:solidFill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năm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2800" b="1" u="sng" kern="0" dirty="0" err="1" smtClean="0">
                <a:latin typeface="+mj-lt"/>
                <a:ea typeface="+mj-ea"/>
                <a:cs typeface="+mj-cs"/>
              </a:rPr>
              <a:t>Khoa</a:t>
            </a:r>
            <a:r>
              <a:rPr lang="en-US" sz="2800" b="1" u="sng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b="1" u="sng" kern="0" dirty="0" err="1">
                <a:latin typeface="+mj-lt"/>
                <a:ea typeface="+mj-ea"/>
                <a:cs typeface="+mj-cs"/>
              </a:rPr>
              <a:t>học</a:t>
            </a:r>
            <a:endParaRPr lang="en-US" sz="2800" b="1" u="sng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800" b="1" u="sng" kern="0" dirty="0" err="1">
                <a:latin typeface="+mj-lt"/>
                <a:ea typeface="+mj-ea"/>
                <a:cs typeface="+mj-cs"/>
              </a:rPr>
              <a:t>Bài</a:t>
            </a:r>
            <a:r>
              <a:rPr lang="en-US" sz="2800" kern="0" dirty="0">
                <a:latin typeface="+mj-lt"/>
                <a:ea typeface="+mj-ea"/>
                <a:cs typeface="+mj-cs"/>
              </a:rPr>
              <a:t>:</a:t>
            </a:r>
            <a:r>
              <a:rPr lang="en-US" sz="2800" b="1" kern="0" dirty="0">
                <a:latin typeface="+mj-lt"/>
                <a:ea typeface="+mj-ea"/>
                <a:cs typeface="+mj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Nóng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lạnh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và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nhiệt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độ</a:t>
            </a:r>
            <a:endParaRPr lang="vi-VN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 </a:t>
            </a:r>
            <a:endParaRPr lang="en-US" sz="2800" b="1" u="sng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sz="3600" b="1" u="sng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vi-VN" sz="3600" b="1" u="sng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236" descr="phot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ộp_Văn_Bản 5"/>
          <p:cNvSpPr txBox="1">
            <a:spLocks noChangeArrowheads="1"/>
          </p:cNvSpPr>
          <p:nvPr/>
        </p:nvSpPr>
        <p:spPr bwMode="auto">
          <a:xfrm>
            <a:off x="609600" y="236220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Vật nóng có nhiệt độ như thế nào so với vật lạnh?</a:t>
            </a:r>
            <a:endParaRPr lang="vi-VN" sz="2800">
              <a:latin typeface="Times New Roman" pitchFamily="18" charset="0"/>
            </a:endParaRPr>
          </a:p>
        </p:txBody>
      </p:sp>
      <p:sp>
        <p:nvSpPr>
          <p:cNvPr id="7" name="AutoShape 60"/>
          <p:cNvSpPr>
            <a:spLocks noChangeArrowheads="1"/>
          </p:cNvSpPr>
          <p:nvPr/>
        </p:nvSpPr>
        <p:spPr bwMode="auto">
          <a:xfrm>
            <a:off x="381000" y="2133600"/>
            <a:ext cx="8229600" cy="12192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</a:rPr>
              <a:t>Vật nóng có nhiệt độ cao hơn vật lạnh.</a:t>
            </a:r>
            <a:endParaRPr lang="vi-VN" sz="2800">
              <a:latin typeface="Times New Roman" pitchFamily="18" charset="0"/>
            </a:endParaRPr>
          </a:p>
        </p:txBody>
      </p:sp>
      <p:sp>
        <p:nvSpPr>
          <p:cNvPr id="8" name="Hộp_Văn_Bản 7"/>
          <p:cNvSpPr txBox="1">
            <a:spLocks noChangeArrowheads="1"/>
          </p:cNvSpPr>
          <p:nvPr/>
        </p:nvSpPr>
        <p:spPr bwMode="auto">
          <a:xfrm>
            <a:off x="609600" y="35814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càng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nóng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</a:rPr>
              <a:t>?                                      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càng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lạnh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</a:rPr>
              <a:t>? .</a:t>
            </a:r>
            <a:endParaRPr lang="vi-VN" sz="2400" dirty="0">
              <a:latin typeface="Times New Roman" pitchFamily="18" charset="0"/>
            </a:endParaRPr>
          </a:p>
        </p:txBody>
      </p:sp>
      <p:sp>
        <p:nvSpPr>
          <p:cNvPr id="9" name="AutoShape 60"/>
          <p:cNvSpPr>
            <a:spLocks noChangeArrowheads="1"/>
          </p:cNvSpPr>
          <p:nvPr/>
        </p:nvSpPr>
        <p:spPr bwMode="auto">
          <a:xfrm>
            <a:off x="457200" y="3505200"/>
            <a:ext cx="8305800" cy="15240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càng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nóng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càng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</a:rPr>
              <a:t>,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càng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lạnh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càng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thấp</a:t>
            </a:r>
            <a:r>
              <a:rPr lang="en-US" sz="2800" dirty="0" smtClean="0">
                <a:latin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723" y="76200"/>
            <a:ext cx="371621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381000"/>
            <a:ext cx="5345723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 </a:t>
            </a:r>
          </a:p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 Con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                              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" y="3628072"/>
            <a:ext cx="5257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kien1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1676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kien1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28600"/>
            <a:ext cx="1752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02"/>
          <p:cNvSpPr>
            <a:spLocks noChangeArrowheads="1"/>
          </p:cNvSpPr>
          <p:nvPr/>
        </p:nvSpPr>
        <p:spPr bwMode="auto">
          <a:xfrm>
            <a:off x="381000" y="5562600"/>
            <a:ext cx="2667000" cy="1066800"/>
          </a:xfrm>
          <a:prstGeom prst="wedgeRoundRectCallout">
            <a:avLst>
              <a:gd name="adj1" fmla="val 5078"/>
              <a:gd name="adj2" fmla="val -154762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02"/>
          <p:cNvSpPr>
            <a:spLocks noChangeArrowheads="1"/>
          </p:cNvSpPr>
          <p:nvPr/>
        </p:nvSpPr>
        <p:spPr bwMode="auto">
          <a:xfrm>
            <a:off x="4572000" y="5181600"/>
            <a:ext cx="3200400" cy="1219200"/>
          </a:xfrm>
          <a:prstGeom prst="wedgeRoundRectCallout">
            <a:avLst>
              <a:gd name="adj1" fmla="val -56065"/>
              <a:gd name="adj2" fmla="val -124405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</a:rPr>
              <a:t>đo nhiệt độ không khí.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ip\Desktop\a.jpg"/>
          <p:cNvPicPr>
            <a:picLocks noChangeAspect="1" noChangeArrowheads="1"/>
          </p:cNvPicPr>
          <p:nvPr/>
        </p:nvPicPr>
        <p:blipFill>
          <a:blip r:embed="rId5" cstate="print"/>
          <a:srcRect l="11864" t="8197" r="8475" b="13115"/>
          <a:stretch>
            <a:fillRect/>
          </a:stretch>
        </p:blipFill>
        <p:spPr bwMode="auto">
          <a:xfrm>
            <a:off x="4876800" y="0"/>
            <a:ext cx="4267200" cy="4038600"/>
          </a:xfrm>
          <a:prstGeom prst="rect">
            <a:avLst/>
          </a:prstGeom>
          <a:noFill/>
        </p:spPr>
      </p:pic>
      <p:pic>
        <p:nvPicPr>
          <p:cNvPr id="12" name="Picture 2" descr="C:\Users\Vip\Desktop\u.jpg"/>
          <p:cNvPicPr>
            <a:picLocks noChangeAspect="1" noChangeArrowheads="1"/>
          </p:cNvPicPr>
          <p:nvPr/>
        </p:nvPicPr>
        <p:blipFill>
          <a:blip r:embed="rId6" cstate="print"/>
          <a:srcRect l="14190" t="26389" r="18235" b="16667"/>
          <a:stretch>
            <a:fillRect/>
          </a:stretch>
        </p:blipFill>
        <p:spPr bwMode="auto">
          <a:xfrm>
            <a:off x="-152400" y="0"/>
            <a:ext cx="50292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C:\Users\Vip\Desktop\a.jpg"/>
          <p:cNvPicPr>
            <a:picLocks noChangeAspect="1" noChangeArrowheads="1"/>
          </p:cNvPicPr>
          <p:nvPr/>
        </p:nvPicPr>
        <p:blipFill>
          <a:blip r:embed="rId5" cstate="print"/>
          <a:srcRect l="58807" t="50080" r="26968" b="37229"/>
          <a:stretch>
            <a:fillRect/>
          </a:stretch>
        </p:blipFill>
        <p:spPr bwMode="auto">
          <a:xfrm>
            <a:off x="4191000" y="4267200"/>
            <a:ext cx="243840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 descr="C:\Users\Vip\Desktop\u.jpg"/>
          <p:cNvPicPr>
            <a:picLocks noChangeAspect="1" noChangeArrowheads="1"/>
          </p:cNvPicPr>
          <p:nvPr/>
        </p:nvPicPr>
        <p:blipFill>
          <a:blip r:embed="rId6" cstate="print"/>
          <a:srcRect l="63335" t="69556" r="21307" b="16667"/>
          <a:stretch>
            <a:fillRect/>
          </a:stretch>
        </p:blipFill>
        <p:spPr bwMode="auto">
          <a:xfrm>
            <a:off x="533400" y="4389120"/>
            <a:ext cx="2316480" cy="2316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Down Arrow 19"/>
          <p:cNvSpPr/>
          <p:nvPr/>
        </p:nvSpPr>
        <p:spPr>
          <a:xfrm rot="2485420">
            <a:off x="2839614" y="3712268"/>
            <a:ext cx="552462" cy="1633265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2485420">
            <a:off x="6785040" y="2681143"/>
            <a:ext cx="552462" cy="2126478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7" grpId="1"/>
      <p:bldP spid="16388" grpId="0" build="allAtOnce"/>
      <p:bldP spid="9" grpId="0" animBg="1"/>
      <p:bldP spid="10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 txBox="1">
            <a:spLocks/>
          </p:cNvSpPr>
          <p:nvPr/>
        </p:nvSpPr>
        <p:spPr>
          <a:xfrm>
            <a:off x="914400" y="0"/>
            <a:ext cx="74676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dirty="0" err="1" smtClean="0">
                <a:solidFill>
                  <a:srgbClr val="7030A0"/>
                </a:solidFill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năm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u="sng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Nóng, lạnh và nhiệt độ</a:t>
            </a:r>
            <a:endParaRPr lang="vi-VN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36" descr="phot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Nhóm 8"/>
          <p:cNvGrpSpPr>
            <a:grpSpLocks/>
          </p:cNvGrpSpPr>
          <p:nvPr/>
        </p:nvGrpSpPr>
        <p:grpSpPr bwMode="auto">
          <a:xfrm>
            <a:off x="381000" y="914400"/>
            <a:ext cx="1524000" cy="5638800"/>
            <a:chOff x="381000" y="914400"/>
            <a:chExt cx="1524000" cy="5638800"/>
          </a:xfrm>
        </p:grpSpPr>
        <p:sp>
          <p:nvSpPr>
            <p:cNvPr id="10247" name="AutoShape 25"/>
            <p:cNvSpPr>
              <a:spLocks noChangeArrowheads="1"/>
            </p:cNvSpPr>
            <p:nvPr/>
          </p:nvSpPr>
          <p:spPr bwMode="auto">
            <a:xfrm rot="10800000">
              <a:off x="381000" y="914400"/>
              <a:ext cx="1524000" cy="5638800"/>
            </a:xfrm>
            <a:prstGeom prst="cloudCallout">
              <a:avLst>
                <a:gd name="adj1" fmla="val 56250"/>
                <a:gd name="adj2" fmla="val 151903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10800000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0248" name="Hộp_Văn_Bản 7"/>
            <p:cNvSpPr txBox="1">
              <a:spLocks noChangeArrowheads="1"/>
            </p:cNvSpPr>
            <p:nvPr/>
          </p:nvSpPr>
          <p:spPr bwMode="auto">
            <a:xfrm>
              <a:off x="609600" y="1752600"/>
              <a:ext cx="1219200" cy="403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</a:rPr>
                <a:t>Nhiệt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kế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bên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chỉ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bao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nhiêu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độ</a:t>
              </a:r>
              <a:r>
                <a:rPr lang="en-US" sz="3200" dirty="0">
                  <a:latin typeface="Times New Roman" pitchFamily="18" charset="0"/>
                </a:rPr>
                <a:t>?</a:t>
              </a:r>
              <a:endParaRPr lang="vi-VN" sz="3200" dirty="0">
                <a:latin typeface="Times New Roman" pitchFamily="18" charset="0"/>
              </a:endParaRPr>
            </a:p>
          </p:txBody>
        </p:sp>
      </p:grpSp>
      <p:pic>
        <p:nvPicPr>
          <p:cNvPr id="5" name="Picture 10" descr="kien1005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b="6897"/>
          <a:stretch>
            <a:fillRect/>
          </a:stretch>
        </p:blipFill>
        <p:spPr bwMode="auto">
          <a:xfrm>
            <a:off x="2362200" y="1447800"/>
            <a:ext cx="6553200" cy="5410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34" descr="Picture1"/>
          <p:cNvPicPr>
            <a:picLocks noChangeAspect="1" noChangeArrowheads="1"/>
          </p:cNvPicPr>
          <p:nvPr/>
        </p:nvPicPr>
        <p:blipFill>
          <a:blip r:embed="rId5" cstate="print">
            <a:lum bright="36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6" name="Rectangle 1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7620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11111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342900" y="3962400"/>
            <a:ext cx="8458200" cy="228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alpha val="85999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57200" y="4494074"/>
            <a:ext cx="8458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3" name="Text Box 9"/>
          <p:cNvSpPr txBox="1">
            <a:spLocks noChangeArrowheads="1"/>
          </p:cNvSpPr>
          <p:nvPr/>
        </p:nvSpPr>
        <p:spPr bwMode="auto">
          <a:xfrm>
            <a:off x="381000" y="3960674"/>
            <a:ext cx="944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667000" y="332105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 dirty="0">
                <a:solidFill>
                  <a:srgbClr val="FF0066"/>
                </a:solidFill>
              </a:rPr>
              <a:t>KẾT LUẬN: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57200" y="16002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04800" y="2504182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rgbClr val="7030A0"/>
                </a:solidFill>
              </a:rPr>
              <a:t>Thứ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ngày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tháng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năm</a:t>
            </a:r>
            <a:endParaRPr lang="en-US" sz="32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3200" b="1" u="sng" kern="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kern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200" b="1" u="sng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Nóng, lạnh và nhiệt độ</a:t>
            </a:r>
            <a:endParaRPr lang="vi-VN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10248" grpId="0"/>
      <p:bldP spid="75783" grpId="0"/>
      <p:bldP spid="75785" grpId="0"/>
      <p:bldP spid="17409" grpId="0" build="allAtOnce"/>
      <p:bldP spid="17410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920</Words>
  <Application>Microsoft Office PowerPoint</Application>
  <PresentationFormat>On-screen Show (4:3)</PresentationFormat>
  <Paragraphs>144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%</vt:lpstr>
      <vt:lpstr>Thứ ngày tháng năm Khoa học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CỦNG CỐ, DẶN DÒ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Vip</dc:creator>
  <cp:lastModifiedBy>HP</cp:lastModifiedBy>
  <cp:revision>130</cp:revision>
  <dcterms:created xsi:type="dcterms:W3CDTF">2013-02-19T07:05:32Z</dcterms:created>
  <dcterms:modified xsi:type="dcterms:W3CDTF">2014-08-27T07:49:39Z</dcterms:modified>
</cp:coreProperties>
</file>